
<file path=[Content_Types].xml><?xml version="1.0" encoding="utf-8"?>
<Types xmlns="http://schemas.openxmlformats.org/package/2006/content-types">
  <Default Extension="svg" ContentType="image/svg+xml"/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2.xml" ContentType="application/vnd.openxmlformats-officedocument.presentationml.slideMaster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ppt/slideLayouts/slideLayout2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diagrams/drawing4.xml" ContentType="application/vnd.openxmlformats-officedocument.drawingml.diagramDrawing+xml"/>
  <Override PartName="/ppt/theme/theme2.xml" ContentType="application/vnd.openxmlformats-officedocument.theme+xml"/>
  <Override PartName="/ppt/theme/theme1.xml" ContentType="application/vnd.openxmlformats-officedocument.theme+xml"/>
  <Override PartName="/ppt/notesSlides/notesSlide21.xml" ContentType="application/vnd.openxmlformats-officedocument.presentationml.notesSlide+xml"/>
  <Override PartName="/ppt/slideLayouts/slideLayout13.xml" ContentType="application/vnd.openxmlformats-officedocument.presentationml.slideLayout+xml"/>
  <Override PartName="/ppt/diagrams/quickStyle3.xml" ContentType="application/vnd.openxmlformats-officedocument.drawingml.diagramQuick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3.xml" ContentType="application/vnd.openxmlformats-officedocument.presentationml.notesSlide+xml"/>
  <Override PartName="/ppt/diagrams/layout2.xml" ContentType="application/vnd.openxmlformats-officedocument.drawingml.diagramLayout+xml"/>
  <Override PartName="/ppt/slideLayouts/slideLayout14.xml" ContentType="application/vnd.openxmlformats-officedocument.presentationml.slideLayout+xml"/>
  <Override PartName="/ppt/notesSlides/notesSlide20.xml" ContentType="application/vnd.openxmlformats-officedocument.presentationml.notesSlide+xml"/>
  <Override PartName="/ppt/diagrams/layout4.xml" ContentType="application/vnd.openxmlformats-officedocument.drawingml.diagramLayout+xml"/>
  <Override PartName="/ppt/diagrams/layout1.xml" ContentType="application/vnd.openxmlformats-officedocument.drawingml.diagram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3.xml" ContentType="application/vnd.openxmlformats-officedocument.drawingml.diagramLayout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.xml" ContentType="application/vnd.openxmlformats-officedocument.drawingml.diagramQuickStyle+xml"/>
  <Override PartName="/ppt/notesSlides/notesSlide8.xml" ContentType="application/vnd.openxmlformats-officedocument.presentationml.notesSlide+xml"/>
  <Override PartName="/ppt/diagrams/drawing3.xml" ContentType="application/vnd.openxmlformats-officedocument.drawingml.diagramDrawing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3.xml" ContentType="application/vnd.openxmlformats-officedocument.presentationml.slide+xml"/>
  <Override PartName="/ppt/diagrams/data3.xml" ContentType="application/vnd.openxmlformats-officedocument.drawingml.diagramData+xml"/>
  <Override PartName="/ppt/notesSlides/notesSlide10.xml" ContentType="application/vnd.openxmlformats-officedocument.presentationml.notesSlide+xml"/>
  <Override PartName="/ppt/slideLayouts/slideLayout25.xml" ContentType="application/vnd.openxmlformats-officedocument.presentationml.slideLayout+xml"/>
  <Override PartName="/ppt/diagrams/drawing1.xml" ContentType="application/vnd.openxmlformats-officedocument.drawingml.diagramDrawing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slides/slide22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colors2.xml" ContentType="application/vnd.openxmlformats-officedocument.drawingml.diagramColors+xml"/>
  <Override PartName="/ppt/diagrams/quickStyle4.xml" ContentType="application/vnd.openxmlformats-officedocument.drawingml.diagramQuickStyle+xml"/>
  <Override PartName="/ppt/diagrams/data2.xml" ContentType="application/vnd.openxmlformats-officedocument.drawingml.diagramData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diagrams/quickStyle2.xml" ContentType="application/vnd.openxmlformats-officedocument.drawingml.diagramQuickStyle+xml"/>
  <Override PartName="/ppt/diagrams/colors4.xml" ContentType="application/vnd.openxmlformats-officedocument.drawingml.diagramColors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7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0.xml" ContentType="application/vnd.openxmlformats-officedocument.presentationml.slide+xml"/>
  <Override PartName="/ppt/diagrams/data4.xml" ContentType="application/vnd.openxmlformats-officedocument.drawingml.diagramData+xml"/>
  <Override PartName="/ppt/slides/slide28.xml" ContentType="application/vnd.openxmlformats-officedocument.presentationml.slide+xml"/>
  <Override PartName="/ppt/notesSlides/notesSlide27.xml" ContentType="application/vnd.openxmlformats-officedocument.presentationml.notesSlide+xml"/>
  <Override PartName="/ppt/presProps.xml" ContentType="application/vnd.openxmlformats-officedocument.presentationml.presProps+xml"/>
  <Override PartName="/ppt/slides/slide21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openxmlformats-officedocument.drawingml.diagramDrawing+xml"/>
  <Override PartName="/ppt/notesSlides/notesSlide5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  <p:sldMasterId id="2147483666" r:id="rId2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 type="screen16x9"/>
  <p:notesSz cx="6858000" cy="9144000"/>
  <p:defaultTextStyle>
    <a:defPPr>
      <a:defRPr lang="en-US"/>
    </a:defPPr>
    <a:lvl1pPr marL="0" algn="l" defTabSz="878951" rtl="0">
      <a:defRPr sz="1700">
        <a:solidFill>
          <a:schemeClr val="tx1"/>
        </a:solidFill>
        <a:latin typeface="+mn-lt"/>
        <a:ea typeface="+mn-ea"/>
        <a:cs typeface="+mn-cs"/>
      </a:defRPr>
    </a:lvl1pPr>
    <a:lvl2pPr marL="439476" algn="l" defTabSz="878951" rtl="0">
      <a:defRPr sz="1700">
        <a:solidFill>
          <a:schemeClr val="tx1"/>
        </a:solidFill>
        <a:latin typeface="+mn-lt"/>
        <a:ea typeface="+mn-ea"/>
        <a:cs typeface="+mn-cs"/>
      </a:defRPr>
    </a:lvl2pPr>
    <a:lvl3pPr marL="878951" algn="l" defTabSz="878951" rtl="0">
      <a:defRPr sz="1700">
        <a:solidFill>
          <a:schemeClr val="tx1"/>
        </a:solidFill>
        <a:latin typeface="+mn-lt"/>
        <a:ea typeface="+mn-ea"/>
        <a:cs typeface="+mn-cs"/>
      </a:defRPr>
    </a:lvl3pPr>
    <a:lvl4pPr marL="1318426" algn="l" defTabSz="878951" rtl="0">
      <a:defRPr sz="1700">
        <a:solidFill>
          <a:schemeClr val="tx1"/>
        </a:solidFill>
        <a:latin typeface="+mn-lt"/>
        <a:ea typeface="+mn-ea"/>
        <a:cs typeface="+mn-cs"/>
      </a:defRPr>
    </a:lvl4pPr>
    <a:lvl5pPr marL="1757901" algn="l" defTabSz="878951" rtl="0">
      <a:defRPr sz="1700">
        <a:solidFill>
          <a:schemeClr val="tx1"/>
        </a:solidFill>
        <a:latin typeface="+mn-lt"/>
        <a:ea typeface="+mn-ea"/>
        <a:cs typeface="+mn-cs"/>
      </a:defRPr>
    </a:lvl5pPr>
    <a:lvl6pPr marL="2197377" algn="l" defTabSz="878951" rtl="0">
      <a:defRPr sz="1700">
        <a:solidFill>
          <a:schemeClr val="tx1"/>
        </a:solidFill>
        <a:latin typeface="+mn-lt"/>
        <a:ea typeface="+mn-ea"/>
        <a:cs typeface="+mn-cs"/>
      </a:defRPr>
    </a:lvl6pPr>
    <a:lvl7pPr marL="2636854" algn="l" defTabSz="878951" rtl="0">
      <a:defRPr sz="1700">
        <a:solidFill>
          <a:schemeClr val="tx1"/>
        </a:solidFill>
        <a:latin typeface="+mn-lt"/>
        <a:ea typeface="+mn-ea"/>
        <a:cs typeface="+mn-cs"/>
      </a:defRPr>
    </a:lvl7pPr>
    <a:lvl8pPr marL="3076329" algn="l" defTabSz="878951" rtl="0">
      <a:defRPr sz="1700">
        <a:solidFill>
          <a:schemeClr val="tx1"/>
        </a:solidFill>
        <a:latin typeface="+mn-lt"/>
        <a:ea typeface="+mn-ea"/>
        <a:cs typeface="+mn-cs"/>
      </a:defRPr>
    </a:lvl8pPr>
    <a:lvl9pPr marL="3515805" algn="l" defTabSz="878951" rtl="0">
      <a:defRPr sz="17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" d="2"/>
          <a:sy n="1" d="2"/>
        </p:scale>
        <p:origin x="0" y="0"/>
      </p:cViewPr>
      <p:guideLst>
        <p:guide pos="1620" orient="horz"/>
        <p:guide pos="2880"/>
        <p:guide pos="5488"/>
        <p:guide pos="4600"/>
        <p:guide pos="293"/>
        <p:guide pos="245"/>
        <p:guide pos="5487"/>
        <p:guide pos="4601"/>
        <p:guide pos="292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ata2.xml.rels><?xml version="1.0" encoding="UTF-8" standalone="yes"?><Relationships xmlns="http://schemas.openxmlformats.org/package/2006/relationships"></Relationships>
</file>

<file path=ppt/diagrams/_rels/data3.xml.rels><?xml version="1.0" encoding="UTF-8" standalone="yes"?><Relationships xmlns="http://schemas.openxmlformats.org/package/2006/relationships"></Relationships>
</file>

<file path=ppt/diagrams/_rels/data4.xml.rels><?xml version="1.0" encoding="UTF-8" standalone="yes"?><Relationships xmlns="http://schemas.openxmlformats.org/package/2006/relationships"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_rels/drawing3.xml.rels><?xml version="1.0" encoding="UTF-8" standalone="yes"?><Relationships xmlns="http://schemas.openxmlformats.org/package/2006/relationships"></Relationships>
</file>

<file path=ppt/diagrams/_rels/drawing4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2">
        <a:alpha val="4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2"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2">
        <a:shade val="8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2">
        <a:tint val="50000"/>
        <a:alpha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2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2">
        <a:alpha val="4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2"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2">
        <a:shade val="8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2">
        <a:tint val="50000"/>
        <a:alpha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2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2">
        <a:alpha val="4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2"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2">
        <a:shade val="8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2">
        <a:tint val="50000"/>
        <a:alpha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2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2">
        <a:tint val="40000"/>
      </a:schemeClr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2">
        <a:tint val="60000"/>
      </a:schemeClr>
    </dgm:fillClrLst>
    <dgm:linClrLst hueDir="cw" meth="repeat">
      <a:schemeClr val="accent2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2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2"/>
    </dgm:fillClrLst>
    <dgm:linClrLst hueDir="cw" meth="repeat">
      <a:schemeClr val="accent2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2"/>
    </dgm:fillClrLst>
    <dgm:linClrLst hueDir="cw" meth="repeat">
      <a:schemeClr val="accent2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2">
        <a:alpha val="4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2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2">
        <a:alpha val="90000"/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2">
        <a:tint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2">
        <a:shade val="8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2">
        <a:tint val="50000"/>
        <a:alpha val="4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2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642C2E18-3032-4A2F-9E4A-9AE933007DC4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174AF500-1E67-49F9-B3C2-12010A0596B3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Frontend Framework</a:t>
          </a:r>
          <a:endParaRPr/>
        </a:p>
      </dgm:t>
    </dgm:pt>
    <dgm:pt modelId="{C1AF02C0-BC62-4B3A-868E-831E494FFB98}" type="par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39E5F0-5578-41E6-BF2F-6E3E1CD1A2C0}" type="sib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BA5CA81-DD3D-4384-AD64-5D973E70FAFA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Build Tool</a:t>
          </a:r>
          <a:endParaRPr/>
        </a:p>
      </dgm:t>
    </dgm:pt>
    <dgm:pt modelId="{8CA0D710-8FDD-4F5E-9027-1FDA0A4F2235}" type="par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6BA6ED8-D275-48F0-9042-D891CDB06523}" type="sib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201779F-6A58-4858-ADBC-2AADE4C99359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Data Layer</a:t>
          </a:r>
          <a:endParaRPr/>
        </a:p>
      </dgm:t>
    </dgm:pt>
    <dgm:pt modelId="{4464A33B-885E-4076-97BE-D515DFA7952D}" type="par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52515AE-06D7-42F7-95E7-67D7317595BD}" type="sib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BEF9711-415B-4CE7-8C3F-BFA7482024D0}" type="node">
      <dgm:prSet phldr="0" phldrT="[Text]"/>
      <dgm:spPr bwMode="auto"/>
      <dgm:t>
        <a:bodyPr/>
        <a:lstStyle/>
        <a:p>
          <a:pPr>
            <a:defRPr/>
          </a:pPr>
          <a:r>
            <a:rPr lang="en-US"/>
            <a:t>Routing</a:t>
          </a:r>
          <a:endParaRPr/>
        </a:p>
      </dgm:t>
    </dgm:pt>
    <dgm:pt modelId="{AF62BF55-924E-498E-9E58-89A00614F582}" type="par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3E94776-2886-4360-82E7-32B3171175DF}" type="sib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FE4456-CF27-4362-B76D-AB49C543A7C6}" type="pres">
      <dgm:prSet presAssocID="{642C2E18-3032-4A2F-9E4A-9AE933007DC4}" presName="Name0" presStyleCnt="0">
        <dgm:presLayoutVars>
          <dgm:dir val="norm"/>
          <dgm:resizeHandles val="exact"/>
        </dgm:presLayoutVars>
      </dgm:prSet>
      <dgm:spPr bwMode="auto"/>
    </dgm:pt>
    <dgm:pt modelId="{A93A2A25-E0CC-4F0C-9234-F27EBDC9E6E2}" type="pres">
      <dgm:prSet presAssocID="{174AF500-1E67-49F9-B3C2-12010A0596B3}" presName="Name5" presStyleLbl="vennNode1" presStyleIdx="0" presStyleCnt="4">
        <dgm:presLayoutVars>
          <dgm:bulletEnabled val="1"/>
        </dgm:presLayoutVars>
      </dgm:prSet>
      <dgm:spPr bwMode="auto"/>
    </dgm:pt>
    <dgm:pt modelId="{3356D398-83EA-4F1D-8F7B-F5AE988B9E4A}" type="pres">
      <dgm:prSet presAssocID="{BE39E5F0-5578-41E6-BF2F-6E3E1CD1A2C0}" presName="space" presStyleCnt="0"/>
      <dgm:spPr bwMode="auto"/>
    </dgm:pt>
    <dgm:pt modelId="{34157C7F-202F-4483-942B-F657665A587F}" type="pres">
      <dgm:prSet presAssocID="{ABA5CA81-DD3D-4384-AD64-5D973E70FAFA}" presName="Name5" presStyleLbl="vennNode1" presStyleIdx="1" presStyleCnt="4">
        <dgm:presLayoutVars>
          <dgm:bulletEnabled val="1"/>
        </dgm:presLayoutVars>
      </dgm:prSet>
      <dgm:spPr bwMode="auto"/>
    </dgm:pt>
    <dgm:pt modelId="{EAF20685-0D5F-48FD-8858-CEA5C5DC1957}" type="pres">
      <dgm:prSet presAssocID="{46BA6ED8-D275-48F0-9042-D891CDB06523}" presName="space" presStyleCnt="0"/>
      <dgm:spPr bwMode="auto"/>
    </dgm:pt>
    <dgm:pt modelId="{2473B547-ED8C-4F36-AA3F-29FFA51C961C}" type="pres">
      <dgm:prSet presAssocID="{4201779F-6A58-4858-ADBC-2AADE4C99359}" presName="Name5" presStyleLbl="vennNode1" presStyleIdx="2" presStyleCnt="4">
        <dgm:presLayoutVars>
          <dgm:bulletEnabled val="1"/>
        </dgm:presLayoutVars>
      </dgm:prSet>
      <dgm:spPr bwMode="auto"/>
    </dgm:pt>
    <dgm:pt modelId="{75FE200B-65F6-4072-A13D-2D9394E5B13A}" type="pres">
      <dgm:prSet presAssocID="{C52515AE-06D7-42F7-95E7-67D7317595BD}" presName="space" presStyleCnt="0"/>
      <dgm:spPr bwMode="auto"/>
    </dgm:pt>
    <dgm:pt modelId="{3F2CF2CF-07FC-4E0C-BC8C-670F6C73F91B}" type="pres">
      <dgm:prSet presAssocID="{9BEF9711-415B-4CE7-8C3F-BFA7482024D0}" presName="Name5" presStyleLbl="vennNode1" presStyleIdx="3" presStyleCnt="4">
        <dgm:presLayoutVars>
          <dgm:bulletEnabled val="1"/>
        </dgm:presLayoutVars>
      </dgm:prSet>
      <dgm:spPr bwMode="auto"/>
    </dgm:pt>
  </dgm:ptLst>
  <dgm:cxnLst>
    <dgm:cxn modelId="{47EE6211-4023-4F09-A98A-58FF43571DB2}" type="parOf" srcId="{642C2E18-3032-4A2F-9E4A-9AE933007DC4}" destId="{ABA5CA81-DD3D-4384-AD64-5D973E70FAFA}" srcOrd="1" destOrd="0" parTransId="{8CA0D710-8FDD-4F5E-9027-1FDA0A4F2235}" sibTransId="{46BA6ED8-D275-48F0-9042-D891CDB06523}"/>
    <dgm:cxn modelId="{5664001D-273D-4918-BAFE-3E036BF0361A}" type="presOf" srcId="{ABA5CA81-DD3D-4384-AD64-5D973E70FAFA}" destId="{34157C7F-202F-4483-942B-F657665A587F}" srcOrd="0" destOrd="0" presId="urn:microsoft.com/office/officeart/2005/8/layout/venn3"/>
    <dgm:cxn modelId="{7CFF6525-D438-46EA-A756-295515764CE8}" type="presOf" srcId="{4201779F-6A58-4858-ADBC-2AADE4C99359}" destId="{2473B547-ED8C-4F36-AA3F-29FFA51C961C}" srcOrd="0" destOrd="0" presId="urn:microsoft.com/office/officeart/2005/8/layout/venn3"/>
    <dgm:cxn modelId="{3CD64C38-0BE8-48E4-9AFE-5F134894C911}" type="presOf" srcId="{642C2E18-3032-4A2F-9E4A-9AE933007DC4}" destId="{BEFE4456-CF27-4362-B76D-AB49C543A7C6}" srcOrd="0" destOrd="0" presId="urn:microsoft.com/office/officeart/2005/8/layout/venn3"/>
    <dgm:cxn modelId="{75A0B453-17C1-4574-8A92-6EFCB635EB77}" type="presOf" srcId="{9BEF9711-415B-4CE7-8C3F-BFA7482024D0}" destId="{3F2CF2CF-07FC-4E0C-BC8C-670F6C73F91B}" srcOrd="0" destOrd="0" presId="urn:microsoft.com/office/officeart/2005/8/layout/venn3"/>
    <dgm:cxn modelId="{7E89248E-FB86-44C2-9F11-74C88367CD78}" type="parOf" srcId="{642C2E18-3032-4A2F-9E4A-9AE933007DC4}" destId="{9BEF9711-415B-4CE7-8C3F-BFA7482024D0}" srcOrd="3" destOrd="0" parTransId="{AF62BF55-924E-498E-9E58-89A00614F582}" sibTransId="{63E94776-2886-4360-82E7-32B3171175DF}"/>
    <dgm:cxn modelId="{942686B3-93E6-4E22-8EE9-64B4E6EC18A0}" type="parOf" srcId="{642C2E18-3032-4A2F-9E4A-9AE933007DC4}" destId="{174AF500-1E67-49F9-B3C2-12010A0596B3}" srcOrd="0" destOrd="0" parTransId="{C1AF02C0-BC62-4B3A-868E-831E494FFB98}" sibTransId="{BE39E5F0-5578-41E6-BF2F-6E3E1CD1A2C0}"/>
    <dgm:cxn modelId="{E40533B8-B7DE-4E33-BEC2-4D70C57918FF}" type="parOf" srcId="{642C2E18-3032-4A2F-9E4A-9AE933007DC4}" destId="{4201779F-6A58-4858-ADBC-2AADE4C99359}" srcOrd="2" destOrd="0" parTransId="{4464A33B-885E-4076-97BE-D515DFA7952D}" sibTransId="{C52515AE-06D7-42F7-95E7-67D7317595BD}"/>
    <dgm:cxn modelId="{54C64EBF-D5AC-4A2C-B78C-F45030270812}" type="presOf" srcId="{174AF500-1E67-49F9-B3C2-12010A0596B3}" destId="{A93A2A25-E0CC-4F0C-9234-F27EBDC9E6E2}" srcOrd="0" destOrd="0" presId="urn:microsoft.com/office/officeart/2005/8/layout/venn3"/>
    <dgm:cxn modelId="{15ED14D5-8A40-413F-8292-9F04DFABB6F7}" type="presParOf" srcId="{BEFE4456-CF27-4362-B76D-AB49C543A7C6}" destId="{A93A2A25-E0CC-4F0C-9234-F27EBDC9E6E2}" srcOrd="0" destOrd="0" presId="urn:microsoft.com/office/officeart/2005/8/layout/venn3"/>
    <dgm:cxn modelId="{C62CD8E4-850A-474D-959A-444334932AE7}" type="presParOf" srcId="{BEFE4456-CF27-4362-B76D-AB49C543A7C6}" destId="{3356D398-83EA-4F1D-8F7B-F5AE988B9E4A}" srcOrd="1" destOrd="0" presId="urn:microsoft.com/office/officeart/2005/8/layout/venn3"/>
    <dgm:cxn modelId="{ADBA1DAF-DE26-4BB4-82F8-E8ADC669AED7}" type="presParOf" srcId="{BEFE4456-CF27-4362-B76D-AB49C543A7C6}" destId="{34157C7F-202F-4483-942B-F657665A587F}" srcOrd="2" destOrd="0" presId="urn:microsoft.com/office/officeart/2005/8/layout/venn3"/>
    <dgm:cxn modelId="{2C011516-4155-40C2-9586-4D3684C6E9DE}" type="presParOf" srcId="{BEFE4456-CF27-4362-B76D-AB49C543A7C6}" destId="{EAF20685-0D5F-48FD-8858-CEA5C5DC1957}" srcOrd="3" destOrd="0" presId="urn:microsoft.com/office/officeart/2005/8/layout/venn3"/>
    <dgm:cxn modelId="{B9DFFD46-174E-4C4D-91FD-E5CACDE206DD}" type="presParOf" srcId="{BEFE4456-CF27-4362-B76D-AB49C543A7C6}" destId="{2473B547-ED8C-4F36-AA3F-29FFA51C961C}" srcOrd="4" destOrd="0" presId="urn:microsoft.com/office/officeart/2005/8/layout/venn3"/>
    <dgm:cxn modelId="{679CA507-2575-4BA9-B4DF-BF98CE2FA02D}" type="presParOf" srcId="{BEFE4456-CF27-4362-B76D-AB49C543A7C6}" destId="{75FE200B-65F6-4072-A13D-2D9394E5B13A}" srcOrd="5" destOrd="0" presId="urn:microsoft.com/office/officeart/2005/8/layout/venn3"/>
    <dgm:cxn modelId="{E596DF26-5515-4F19-BAA7-434668E30A8B}" type="presParOf" srcId="{BEFE4456-CF27-4362-B76D-AB49C543A7C6}" destId="{3F2CF2CF-07FC-4E0C-BC8C-670F6C73F91B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642C2E18-3032-4A2F-9E4A-9AE933007DC4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174AF500-1E67-49F9-B3C2-12010A0596B3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Frontend Framework</a:t>
          </a:r>
          <a:endParaRPr/>
        </a:p>
      </dgm:t>
    </dgm:pt>
    <dgm:pt modelId="{C1AF02C0-BC62-4B3A-868E-831E494FFB98}" type="par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39E5F0-5578-41E6-BF2F-6E3E1CD1A2C0}" type="sib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BA5CA81-DD3D-4384-AD64-5D973E70FAFA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Build Tool</a:t>
          </a:r>
          <a:endParaRPr/>
        </a:p>
      </dgm:t>
    </dgm:pt>
    <dgm:pt modelId="{8CA0D710-8FDD-4F5E-9027-1FDA0A4F2235}" type="par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6BA6ED8-D275-48F0-9042-D891CDB06523}" type="sib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201779F-6A58-4858-ADBC-2AADE4C99359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Data Layer</a:t>
          </a:r>
          <a:endParaRPr/>
        </a:p>
      </dgm:t>
    </dgm:pt>
    <dgm:pt modelId="{4464A33B-885E-4076-97BE-D515DFA7952D}" type="par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52515AE-06D7-42F7-95E7-67D7317595BD}" type="sib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BEF9711-415B-4CE7-8C3F-BFA7482024D0}" type="node">
      <dgm:prSet phldr="0" phldrT="[Text]"/>
      <dgm:spPr bwMode="auto"/>
      <dgm:t>
        <a:bodyPr/>
        <a:lstStyle/>
        <a:p>
          <a:pPr>
            <a:defRPr/>
          </a:pPr>
          <a:r>
            <a:rPr lang="en-US"/>
            <a:t>Routing</a:t>
          </a:r>
          <a:endParaRPr/>
        </a:p>
      </dgm:t>
    </dgm:pt>
    <dgm:pt modelId="{AF62BF55-924E-498E-9E58-89A00614F582}" type="par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3E94776-2886-4360-82E7-32B3171175DF}" type="sib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FE4456-CF27-4362-B76D-AB49C543A7C6}" type="pres">
      <dgm:prSet presAssocID="{642C2E18-3032-4A2F-9E4A-9AE933007DC4}" presName="Name0" presStyleCnt="0">
        <dgm:presLayoutVars>
          <dgm:dir val="norm"/>
          <dgm:resizeHandles val="exact"/>
        </dgm:presLayoutVars>
      </dgm:prSet>
      <dgm:spPr bwMode="auto"/>
    </dgm:pt>
    <dgm:pt modelId="{A93A2A25-E0CC-4F0C-9234-F27EBDC9E6E2}" type="pres">
      <dgm:prSet presAssocID="{174AF500-1E67-49F9-B3C2-12010A0596B3}" presName="Name5" presStyleLbl="vennNode1" presStyleIdx="0" presStyleCnt="4">
        <dgm:presLayoutVars>
          <dgm:bulletEnabled val="1"/>
        </dgm:presLayoutVars>
      </dgm:prSet>
      <dgm:spPr bwMode="auto"/>
    </dgm:pt>
    <dgm:pt modelId="{3356D398-83EA-4F1D-8F7B-F5AE988B9E4A}" type="pres">
      <dgm:prSet presAssocID="{BE39E5F0-5578-41E6-BF2F-6E3E1CD1A2C0}" presName="space" presStyleCnt="0"/>
      <dgm:spPr bwMode="auto"/>
    </dgm:pt>
    <dgm:pt modelId="{34157C7F-202F-4483-942B-F657665A587F}" type="pres">
      <dgm:prSet presAssocID="{ABA5CA81-DD3D-4384-AD64-5D973E70FAFA}" presName="Name5" presStyleLbl="vennNode1" presStyleIdx="1" presStyleCnt="4">
        <dgm:presLayoutVars>
          <dgm:bulletEnabled val="1"/>
        </dgm:presLayoutVars>
      </dgm:prSet>
      <dgm:spPr bwMode="auto"/>
    </dgm:pt>
    <dgm:pt modelId="{EAF20685-0D5F-48FD-8858-CEA5C5DC1957}" type="pres">
      <dgm:prSet presAssocID="{46BA6ED8-D275-48F0-9042-D891CDB06523}" presName="space" presStyleCnt="0"/>
      <dgm:spPr bwMode="auto"/>
    </dgm:pt>
    <dgm:pt modelId="{2473B547-ED8C-4F36-AA3F-29FFA51C961C}" type="pres">
      <dgm:prSet presAssocID="{4201779F-6A58-4858-ADBC-2AADE4C99359}" presName="Name5" presStyleLbl="vennNode1" presStyleIdx="2" presStyleCnt="4">
        <dgm:presLayoutVars>
          <dgm:bulletEnabled val="1"/>
        </dgm:presLayoutVars>
      </dgm:prSet>
      <dgm:spPr bwMode="auto"/>
    </dgm:pt>
    <dgm:pt modelId="{75FE200B-65F6-4072-A13D-2D9394E5B13A}" type="pres">
      <dgm:prSet presAssocID="{C52515AE-06D7-42F7-95E7-67D7317595BD}" presName="space" presStyleCnt="0"/>
      <dgm:spPr bwMode="auto"/>
    </dgm:pt>
    <dgm:pt modelId="{3F2CF2CF-07FC-4E0C-BC8C-670F6C73F91B}" type="pres">
      <dgm:prSet presAssocID="{9BEF9711-415B-4CE7-8C3F-BFA7482024D0}" presName="Name5" presStyleLbl="vennNode1" presStyleIdx="3" presStyleCnt="4">
        <dgm:presLayoutVars>
          <dgm:bulletEnabled val="1"/>
        </dgm:presLayoutVars>
      </dgm:prSet>
      <dgm:spPr bwMode="auto"/>
    </dgm:pt>
  </dgm:ptLst>
  <dgm:cxnLst>
    <dgm:cxn modelId="{47EE6211-4023-4F09-A98A-58FF43571DB2}" type="parOf" srcId="{642C2E18-3032-4A2F-9E4A-9AE933007DC4}" destId="{ABA5CA81-DD3D-4384-AD64-5D973E70FAFA}" srcOrd="1" destOrd="0" parTransId="{8CA0D710-8FDD-4F5E-9027-1FDA0A4F2235}" sibTransId="{46BA6ED8-D275-48F0-9042-D891CDB06523}"/>
    <dgm:cxn modelId="{5664001D-273D-4918-BAFE-3E036BF0361A}" type="presOf" srcId="{ABA5CA81-DD3D-4384-AD64-5D973E70FAFA}" destId="{34157C7F-202F-4483-942B-F657665A587F}" srcOrd="0" destOrd="0" presId="urn:microsoft.com/office/officeart/2005/8/layout/venn3"/>
    <dgm:cxn modelId="{7CFF6525-D438-46EA-A756-295515764CE8}" type="presOf" srcId="{4201779F-6A58-4858-ADBC-2AADE4C99359}" destId="{2473B547-ED8C-4F36-AA3F-29FFA51C961C}" srcOrd="0" destOrd="0" presId="urn:microsoft.com/office/officeart/2005/8/layout/venn3"/>
    <dgm:cxn modelId="{3CD64C38-0BE8-48E4-9AFE-5F134894C911}" type="presOf" srcId="{642C2E18-3032-4A2F-9E4A-9AE933007DC4}" destId="{BEFE4456-CF27-4362-B76D-AB49C543A7C6}" srcOrd="0" destOrd="0" presId="urn:microsoft.com/office/officeart/2005/8/layout/venn3"/>
    <dgm:cxn modelId="{75A0B453-17C1-4574-8A92-6EFCB635EB77}" type="presOf" srcId="{9BEF9711-415B-4CE7-8C3F-BFA7482024D0}" destId="{3F2CF2CF-07FC-4E0C-BC8C-670F6C73F91B}" srcOrd="0" destOrd="0" presId="urn:microsoft.com/office/officeart/2005/8/layout/venn3"/>
    <dgm:cxn modelId="{7E89248E-FB86-44C2-9F11-74C88367CD78}" type="parOf" srcId="{642C2E18-3032-4A2F-9E4A-9AE933007DC4}" destId="{9BEF9711-415B-4CE7-8C3F-BFA7482024D0}" srcOrd="3" destOrd="0" parTransId="{AF62BF55-924E-498E-9E58-89A00614F582}" sibTransId="{63E94776-2886-4360-82E7-32B3171175DF}"/>
    <dgm:cxn modelId="{942686B3-93E6-4E22-8EE9-64B4E6EC18A0}" type="parOf" srcId="{642C2E18-3032-4A2F-9E4A-9AE933007DC4}" destId="{174AF500-1E67-49F9-B3C2-12010A0596B3}" srcOrd="0" destOrd="0" parTransId="{C1AF02C0-BC62-4B3A-868E-831E494FFB98}" sibTransId="{BE39E5F0-5578-41E6-BF2F-6E3E1CD1A2C0}"/>
    <dgm:cxn modelId="{E40533B8-B7DE-4E33-BEC2-4D70C57918FF}" type="parOf" srcId="{642C2E18-3032-4A2F-9E4A-9AE933007DC4}" destId="{4201779F-6A58-4858-ADBC-2AADE4C99359}" srcOrd="2" destOrd="0" parTransId="{4464A33B-885E-4076-97BE-D515DFA7952D}" sibTransId="{C52515AE-06D7-42F7-95E7-67D7317595BD}"/>
    <dgm:cxn modelId="{54C64EBF-D5AC-4A2C-B78C-F45030270812}" type="presOf" srcId="{174AF500-1E67-49F9-B3C2-12010A0596B3}" destId="{A93A2A25-E0CC-4F0C-9234-F27EBDC9E6E2}" srcOrd="0" destOrd="0" presId="urn:microsoft.com/office/officeart/2005/8/layout/venn3"/>
    <dgm:cxn modelId="{15ED14D5-8A40-413F-8292-9F04DFABB6F7}" type="presParOf" srcId="{BEFE4456-CF27-4362-B76D-AB49C543A7C6}" destId="{A93A2A25-E0CC-4F0C-9234-F27EBDC9E6E2}" srcOrd="0" destOrd="0" presId="urn:microsoft.com/office/officeart/2005/8/layout/venn3"/>
    <dgm:cxn modelId="{C62CD8E4-850A-474D-959A-444334932AE7}" type="presParOf" srcId="{BEFE4456-CF27-4362-B76D-AB49C543A7C6}" destId="{3356D398-83EA-4F1D-8F7B-F5AE988B9E4A}" srcOrd="1" destOrd="0" presId="urn:microsoft.com/office/officeart/2005/8/layout/venn3"/>
    <dgm:cxn modelId="{ADBA1DAF-DE26-4BB4-82F8-E8ADC669AED7}" type="presParOf" srcId="{BEFE4456-CF27-4362-B76D-AB49C543A7C6}" destId="{34157C7F-202F-4483-942B-F657665A587F}" srcOrd="2" destOrd="0" presId="urn:microsoft.com/office/officeart/2005/8/layout/venn3"/>
    <dgm:cxn modelId="{2C011516-4155-40C2-9586-4D3684C6E9DE}" type="presParOf" srcId="{BEFE4456-CF27-4362-B76D-AB49C543A7C6}" destId="{EAF20685-0D5F-48FD-8858-CEA5C5DC1957}" srcOrd="3" destOrd="0" presId="urn:microsoft.com/office/officeart/2005/8/layout/venn3"/>
    <dgm:cxn modelId="{B9DFFD46-174E-4C4D-91FD-E5CACDE206DD}" type="presParOf" srcId="{BEFE4456-CF27-4362-B76D-AB49C543A7C6}" destId="{2473B547-ED8C-4F36-AA3F-29FFA51C961C}" srcOrd="4" destOrd="0" presId="urn:microsoft.com/office/officeart/2005/8/layout/venn3"/>
    <dgm:cxn modelId="{679CA507-2575-4BA9-B4DF-BF98CE2FA02D}" type="presParOf" srcId="{BEFE4456-CF27-4362-B76D-AB49C543A7C6}" destId="{75FE200B-65F6-4072-A13D-2D9394E5B13A}" srcOrd="5" destOrd="0" presId="urn:microsoft.com/office/officeart/2005/8/layout/venn3"/>
    <dgm:cxn modelId="{E596DF26-5515-4F19-BAA7-434668E30A8B}" type="presParOf" srcId="{BEFE4456-CF27-4362-B76D-AB49C543A7C6}" destId="{3F2CF2CF-07FC-4E0C-BC8C-670F6C73F91B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642C2E18-3032-4A2F-9E4A-9AE933007DC4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174AF500-1E67-49F9-B3C2-12010A0596B3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Frontend Framework</a:t>
          </a:r>
          <a:endParaRPr/>
        </a:p>
      </dgm:t>
    </dgm:pt>
    <dgm:pt modelId="{C1AF02C0-BC62-4B3A-868E-831E494FFB98}" type="par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39E5F0-5578-41E6-BF2F-6E3E1CD1A2C0}" type="sib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BA5CA81-DD3D-4384-AD64-5D973E70FAFA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Build Tool</a:t>
          </a:r>
          <a:endParaRPr/>
        </a:p>
      </dgm:t>
    </dgm:pt>
    <dgm:pt modelId="{8CA0D710-8FDD-4F5E-9027-1FDA0A4F2235}" type="par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6BA6ED8-D275-48F0-9042-D891CDB06523}" type="sib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201779F-6A58-4858-ADBC-2AADE4C99359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Data Layer</a:t>
          </a:r>
          <a:endParaRPr/>
        </a:p>
      </dgm:t>
    </dgm:pt>
    <dgm:pt modelId="{4464A33B-885E-4076-97BE-D515DFA7952D}" type="par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52515AE-06D7-42F7-95E7-67D7317595BD}" type="sib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BEF9711-415B-4CE7-8C3F-BFA7482024D0}" type="node">
      <dgm:prSet phldr="0" phldrT="[Text]"/>
      <dgm:spPr bwMode="auto"/>
      <dgm:t>
        <a:bodyPr/>
        <a:lstStyle/>
        <a:p>
          <a:pPr>
            <a:defRPr/>
          </a:pPr>
          <a:r>
            <a:rPr lang="en-US"/>
            <a:t>Routing</a:t>
          </a:r>
          <a:endParaRPr/>
        </a:p>
      </dgm:t>
    </dgm:pt>
    <dgm:pt modelId="{AF62BF55-924E-498E-9E58-89A00614F582}" type="par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3E94776-2886-4360-82E7-32B3171175DF}" type="sib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FE4456-CF27-4362-B76D-AB49C543A7C6}" type="pres">
      <dgm:prSet presAssocID="{642C2E18-3032-4A2F-9E4A-9AE933007DC4}" presName="Name0" presStyleCnt="0">
        <dgm:presLayoutVars>
          <dgm:dir val="norm"/>
          <dgm:resizeHandles val="exact"/>
        </dgm:presLayoutVars>
      </dgm:prSet>
      <dgm:spPr bwMode="auto"/>
    </dgm:pt>
    <dgm:pt modelId="{A93A2A25-E0CC-4F0C-9234-F27EBDC9E6E2}" type="pres">
      <dgm:prSet presAssocID="{174AF500-1E67-49F9-B3C2-12010A0596B3}" presName="Name5" presStyleLbl="vennNode1" presStyleIdx="0" presStyleCnt="4">
        <dgm:presLayoutVars>
          <dgm:bulletEnabled val="1"/>
        </dgm:presLayoutVars>
      </dgm:prSet>
      <dgm:spPr bwMode="auto"/>
    </dgm:pt>
    <dgm:pt modelId="{3356D398-83EA-4F1D-8F7B-F5AE988B9E4A}" type="pres">
      <dgm:prSet presAssocID="{BE39E5F0-5578-41E6-BF2F-6E3E1CD1A2C0}" presName="space" presStyleCnt="0"/>
      <dgm:spPr bwMode="auto"/>
    </dgm:pt>
    <dgm:pt modelId="{34157C7F-202F-4483-942B-F657665A587F}" type="pres">
      <dgm:prSet presAssocID="{ABA5CA81-DD3D-4384-AD64-5D973E70FAFA}" presName="Name5" presStyleLbl="vennNode1" presStyleIdx="1" presStyleCnt="4">
        <dgm:presLayoutVars>
          <dgm:bulletEnabled val="1"/>
        </dgm:presLayoutVars>
      </dgm:prSet>
      <dgm:spPr bwMode="auto"/>
    </dgm:pt>
    <dgm:pt modelId="{EAF20685-0D5F-48FD-8858-CEA5C5DC1957}" type="pres">
      <dgm:prSet presAssocID="{46BA6ED8-D275-48F0-9042-D891CDB06523}" presName="space" presStyleCnt="0"/>
      <dgm:spPr bwMode="auto"/>
    </dgm:pt>
    <dgm:pt modelId="{2473B547-ED8C-4F36-AA3F-29FFA51C961C}" type="pres">
      <dgm:prSet presAssocID="{4201779F-6A58-4858-ADBC-2AADE4C99359}" presName="Name5" presStyleLbl="vennNode1" presStyleIdx="2" presStyleCnt="4">
        <dgm:presLayoutVars>
          <dgm:bulletEnabled val="1"/>
        </dgm:presLayoutVars>
      </dgm:prSet>
      <dgm:spPr bwMode="auto"/>
    </dgm:pt>
    <dgm:pt modelId="{75FE200B-65F6-4072-A13D-2D9394E5B13A}" type="pres">
      <dgm:prSet presAssocID="{C52515AE-06D7-42F7-95E7-67D7317595BD}" presName="space" presStyleCnt="0"/>
      <dgm:spPr bwMode="auto"/>
    </dgm:pt>
    <dgm:pt modelId="{3F2CF2CF-07FC-4E0C-BC8C-670F6C73F91B}" type="pres">
      <dgm:prSet presAssocID="{9BEF9711-415B-4CE7-8C3F-BFA7482024D0}" presName="Name5" presStyleLbl="vennNode1" presStyleIdx="3" presStyleCnt="4">
        <dgm:presLayoutVars>
          <dgm:bulletEnabled val="1"/>
        </dgm:presLayoutVars>
      </dgm:prSet>
      <dgm:spPr bwMode="auto"/>
    </dgm:pt>
  </dgm:ptLst>
  <dgm:cxnLst>
    <dgm:cxn modelId="{47EE6211-4023-4F09-A98A-58FF43571DB2}" type="parOf" srcId="{642C2E18-3032-4A2F-9E4A-9AE933007DC4}" destId="{ABA5CA81-DD3D-4384-AD64-5D973E70FAFA}" srcOrd="1" destOrd="0" parTransId="{8CA0D710-8FDD-4F5E-9027-1FDA0A4F2235}" sibTransId="{46BA6ED8-D275-48F0-9042-D891CDB06523}"/>
    <dgm:cxn modelId="{5664001D-273D-4918-BAFE-3E036BF0361A}" type="presOf" srcId="{ABA5CA81-DD3D-4384-AD64-5D973E70FAFA}" destId="{34157C7F-202F-4483-942B-F657665A587F}" srcOrd="0" destOrd="0" presId="urn:microsoft.com/office/officeart/2005/8/layout/venn3"/>
    <dgm:cxn modelId="{7CFF6525-D438-46EA-A756-295515764CE8}" type="presOf" srcId="{4201779F-6A58-4858-ADBC-2AADE4C99359}" destId="{2473B547-ED8C-4F36-AA3F-29FFA51C961C}" srcOrd="0" destOrd="0" presId="urn:microsoft.com/office/officeart/2005/8/layout/venn3"/>
    <dgm:cxn modelId="{3CD64C38-0BE8-48E4-9AFE-5F134894C911}" type="presOf" srcId="{642C2E18-3032-4A2F-9E4A-9AE933007DC4}" destId="{BEFE4456-CF27-4362-B76D-AB49C543A7C6}" srcOrd="0" destOrd="0" presId="urn:microsoft.com/office/officeart/2005/8/layout/venn3"/>
    <dgm:cxn modelId="{75A0B453-17C1-4574-8A92-6EFCB635EB77}" type="presOf" srcId="{9BEF9711-415B-4CE7-8C3F-BFA7482024D0}" destId="{3F2CF2CF-07FC-4E0C-BC8C-670F6C73F91B}" srcOrd="0" destOrd="0" presId="urn:microsoft.com/office/officeart/2005/8/layout/venn3"/>
    <dgm:cxn modelId="{7E89248E-FB86-44C2-9F11-74C88367CD78}" type="parOf" srcId="{642C2E18-3032-4A2F-9E4A-9AE933007DC4}" destId="{9BEF9711-415B-4CE7-8C3F-BFA7482024D0}" srcOrd="3" destOrd="0" parTransId="{AF62BF55-924E-498E-9E58-89A00614F582}" sibTransId="{63E94776-2886-4360-82E7-32B3171175DF}"/>
    <dgm:cxn modelId="{942686B3-93E6-4E22-8EE9-64B4E6EC18A0}" type="parOf" srcId="{642C2E18-3032-4A2F-9E4A-9AE933007DC4}" destId="{174AF500-1E67-49F9-B3C2-12010A0596B3}" srcOrd="0" destOrd="0" parTransId="{C1AF02C0-BC62-4B3A-868E-831E494FFB98}" sibTransId="{BE39E5F0-5578-41E6-BF2F-6E3E1CD1A2C0}"/>
    <dgm:cxn modelId="{E40533B8-B7DE-4E33-BEC2-4D70C57918FF}" type="parOf" srcId="{642C2E18-3032-4A2F-9E4A-9AE933007DC4}" destId="{4201779F-6A58-4858-ADBC-2AADE4C99359}" srcOrd="2" destOrd="0" parTransId="{4464A33B-885E-4076-97BE-D515DFA7952D}" sibTransId="{C52515AE-06D7-42F7-95E7-67D7317595BD}"/>
    <dgm:cxn modelId="{54C64EBF-D5AC-4A2C-B78C-F45030270812}" type="presOf" srcId="{174AF500-1E67-49F9-B3C2-12010A0596B3}" destId="{A93A2A25-E0CC-4F0C-9234-F27EBDC9E6E2}" srcOrd="0" destOrd="0" presId="urn:microsoft.com/office/officeart/2005/8/layout/venn3"/>
    <dgm:cxn modelId="{15ED14D5-8A40-413F-8292-9F04DFABB6F7}" type="presParOf" srcId="{BEFE4456-CF27-4362-B76D-AB49C543A7C6}" destId="{A93A2A25-E0CC-4F0C-9234-F27EBDC9E6E2}" srcOrd="0" destOrd="0" presId="urn:microsoft.com/office/officeart/2005/8/layout/venn3"/>
    <dgm:cxn modelId="{C62CD8E4-850A-474D-959A-444334932AE7}" type="presParOf" srcId="{BEFE4456-CF27-4362-B76D-AB49C543A7C6}" destId="{3356D398-83EA-4F1D-8F7B-F5AE988B9E4A}" srcOrd="1" destOrd="0" presId="urn:microsoft.com/office/officeart/2005/8/layout/venn3"/>
    <dgm:cxn modelId="{ADBA1DAF-DE26-4BB4-82F8-E8ADC669AED7}" type="presParOf" srcId="{BEFE4456-CF27-4362-B76D-AB49C543A7C6}" destId="{34157C7F-202F-4483-942B-F657665A587F}" srcOrd="2" destOrd="0" presId="urn:microsoft.com/office/officeart/2005/8/layout/venn3"/>
    <dgm:cxn modelId="{2C011516-4155-40C2-9586-4D3684C6E9DE}" type="presParOf" srcId="{BEFE4456-CF27-4362-B76D-AB49C543A7C6}" destId="{EAF20685-0D5F-48FD-8858-CEA5C5DC1957}" srcOrd="3" destOrd="0" presId="urn:microsoft.com/office/officeart/2005/8/layout/venn3"/>
    <dgm:cxn modelId="{B9DFFD46-174E-4C4D-91FD-E5CACDE206DD}" type="presParOf" srcId="{BEFE4456-CF27-4362-B76D-AB49C543A7C6}" destId="{2473B547-ED8C-4F36-AA3F-29FFA51C961C}" srcOrd="4" destOrd="0" presId="urn:microsoft.com/office/officeart/2005/8/layout/venn3"/>
    <dgm:cxn modelId="{679CA507-2575-4BA9-B4DF-BF98CE2FA02D}" type="presParOf" srcId="{BEFE4456-CF27-4362-B76D-AB49C543A7C6}" destId="{75FE200B-65F6-4072-A13D-2D9394E5B13A}" srcOrd="5" destOrd="0" presId="urn:microsoft.com/office/officeart/2005/8/layout/venn3"/>
    <dgm:cxn modelId="{E596DF26-5515-4F19-BAA7-434668E30A8B}" type="presParOf" srcId="{BEFE4456-CF27-4362-B76D-AB49C543A7C6}" destId="{3F2CF2CF-07FC-4E0C-BC8C-670F6C73F91B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642C2E18-3032-4A2F-9E4A-9AE933007DC4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174AF500-1E67-49F9-B3C2-12010A0596B3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Frontend Framework</a:t>
          </a:r>
          <a:endParaRPr/>
        </a:p>
      </dgm:t>
    </dgm:pt>
    <dgm:pt modelId="{C1AF02C0-BC62-4B3A-868E-831E494FFB98}" type="par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39E5F0-5578-41E6-BF2F-6E3E1CD1A2C0}" type="sibTrans" cxnId="{942686B3-93E6-4E22-8EE9-64B4E6EC18A0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BA5CA81-DD3D-4384-AD64-5D973E70FAFA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Build Tool</a:t>
          </a:r>
          <a:endParaRPr/>
        </a:p>
      </dgm:t>
    </dgm:pt>
    <dgm:pt modelId="{8CA0D710-8FDD-4F5E-9027-1FDA0A4F2235}" type="par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6BA6ED8-D275-48F0-9042-D891CDB06523}" type="sibTrans" cxnId="{47EE6211-4023-4F09-A98A-58FF43571DB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4201779F-6A58-4858-ADBC-2AADE4C99359}" type="node">
      <dgm:prSet phldr="0" phldrT="[Text]"/>
      <dgm:spPr bwMode="auto"/>
      <dgm:t>
        <a:bodyPr/>
        <a:lstStyle/>
        <a:p>
          <a:pPr rtl="0">
            <a:defRPr/>
          </a:pPr>
          <a:r>
            <a:rPr lang="en-US"/>
            <a:t>Data Layer</a:t>
          </a:r>
          <a:endParaRPr/>
        </a:p>
      </dgm:t>
    </dgm:pt>
    <dgm:pt modelId="{4464A33B-885E-4076-97BE-D515DFA7952D}" type="par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52515AE-06D7-42F7-95E7-67D7317595BD}" type="sibTrans" cxnId="{E40533B8-B7DE-4E33-BEC2-4D70C57918F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BEF9711-415B-4CE7-8C3F-BFA7482024D0}" type="node">
      <dgm:prSet phldr="0" phldrT="[Text]"/>
      <dgm:spPr bwMode="auto"/>
      <dgm:t>
        <a:bodyPr/>
        <a:lstStyle/>
        <a:p>
          <a:pPr>
            <a:defRPr/>
          </a:pPr>
          <a:r>
            <a:rPr lang="en-US"/>
            <a:t>Routing</a:t>
          </a:r>
          <a:endParaRPr/>
        </a:p>
      </dgm:t>
    </dgm:pt>
    <dgm:pt modelId="{AF62BF55-924E-498E-9E58-89A00614F582}" type="par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3E94776-2886-4360-82E7-32B3171175DF}" type="sibTrans" cxnId="{7E89248E-FB86-44C2-9F11-74C88367CD78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EFE4456-CF27-4362-B76D-AB49C543A7C6}" type="pres">
      <dgm:prSet presAssocID="{642C2E18-3032-4A2F-9E4A-9AE933007DC4}" presName="Name0" presStyleCnt="0">
        <dgm:presLayoutVars>
          <dgm:dir val="norm"/>
          <dgm:resizeHandles val="exact"/>
        </dgm:presLayoutVars>
      </dgm:prSet>
      <dgm:spPr bwMode="auto"/>
    </dgm:pt>
    <dgm:pt modelId="{A93A2A25-E0CC-4F0C-9234-F27EBDC9E6E2}" type="pres">
      <dgm:prSet presAssocID="{174AF500-1E67-49F9-B3C2-12010A0596B3}" presName="Name5" presStyleLbl="vennNode1" presStyleIdx="0" presStyleCnt="4">
        <dgm:presLayoutVars>
          <dgm:bulletEnabled val="1"/>
        </dgm:presLayoutVars>
      </dgm:prSet>
      <dgm:spPr bwMode="auto"/>
    </dgm:pt>
    <dgm:pt modelId="{3356D398-83EA-4F1D-8F7B-F5AE988B9E4A}" type="pres">
      <dgm:prSet presAssocID="{BE39E5F0-5578-41E6-BF2F-6E3E1CD1A2C0}" presName="space" presStyleCnt="0"/>
      <dgm:spPr bwMode="auto"/>
    </dgm:pt>
    <dgm:pt modelId="{34157C7F-202F-4483-942B-F657665A587F}" type="pres">
      <dgm:prSet presAssocID="{ABA5CA81-DD3D-4384-AD64-5D973E70FAFA}" presName="Name5" presStyleLbl="vennNode1" presStyleIdx="1" presStyleCnt="4">
        <dgm:presLayoutVars>
          <dgm:bulletEnabled val="1"/>
        </dgm:presLayoutVars>
      </dgm:prSet>
      <dgm:spPr bwMode="auto"/>
    </dgm:pt>
    <dgm:pt modelId="{EAF20685-0D5F-48FD-8858-CEA5C5DC1957}" type="pres">
      <dgm:prSet presAssocID="{46BA6ED8-D275-48F0-9042-D891CDB06523}" presName="space" presStyleCnt="0"/>
      <dgm:spPr bwMode="auto"/>
    </dgm:pt>
    <dgm:pt modelId="{2473B547-ED8C-4F36-AA3F-29FFA51C961C}" type="pres">
      <dgm:prSet presAssocID="{4201779F-6A58-4858-ADBC-2AADE4C99359}" presName="Name5" presStyleLbl="vennNode1" presStyleIdx="2" presStyleCnt="4">
        <dgm:presLayoutVars>
          <dgm:bulletEnabled val="1"/>
        </dgm:presLayoutVars>
      </dgm:prSet>
      <dgm:spPr bwMode="auto"/>
    </dgm:pt>
    <dgm:pt modelId="{75FE200B-65F6-4072-A13D-2D9394E5B13A}" type="pres">
      <dgm:prSet presAssocID="{C52515AE-06D7-42F7-95E7-67D7317595BD}" presName="space" presStyleCnt="0"/>
      <dgm:spPr bwMode="auto"/>
    </dgm:pt>
    <dgm:pt modelId="{3F2CF2CF-07FC-4E0C-BC8C-670F6C73F91B}" type="pres">
      <dgm:prSet presAssocID="{9BEF9711-415B-4CE7-8C3F-BFA7482024D0}" presName="Name5" presStyleLbl="vennNode1" presStyleIdx="3" presStyleCnt="4">
        <dgm:presLayoutVars>
          <dgm:bulletEnabled val="1"/>
        </dgm:presLayoutVars>
      </dgm:prSet>
      <dgm:spPr bwMode="auto"/>
    </dgm:pt>
  </dgm:ptLst>
  <dgm:cxnLst>
    <dgm:cxn modelId="{47EE6211-4023-4F09-A98A-58FF43571DB2}" type="parOf" srcId="{642C2E18-3032-4A2F-9E4A-9AE933007DC4}" destId="{ABA5CA81-DD3D-4384-AD64-5D973E70FAFA}" srcOrd="1" destOrd="0" parTransId="{8CA0D710-8FDD-4F5E-9027-1FDA0A4F2235}" sibTransId="{46BA6ED8-D275-48F0-9042-D891CDB06523}"/>
    <dgm:cxn modelId="{5664001D-273D-4918-BAFE-3E036BF0361A}" type="presOf" srcId="{ABA5CA81-DD3D-4384-AD64-5D973E70FAFA}" destId="{34157C7F-202F-4483-942B-F657665A587F}" srcOrd="0" destOrd="0" presId="urn:microsoft.com/office/officeart/2005/8/layout/venn3"/>
    <dgm:cxn modelId="{7CFF6525-D438-46EA-A756-295515764CE8}" type="presOf" srcId="{4201779F-6A58-4858-ADBC-2AADE4C99359}" destId="{2473B547-ED8C-4F36-AA3F-29FFA51C961C}" srcOrd="0" destOrd="0" presId="urn:microsoft.com/office/officeart/2005/8/layout/venn3"/>
    <dgm:cxn modelId="{3CD64C38-0BE8-48E4-9AFE-5F134894C911}" type="presOf" srcId="{642C2E18-3032-4A2F-9E4A-9AE933007DC4}" destId="{BEFE4456-CF27-4362-B76D-AB49C543A7C6}" srcOrd="0" destOrd="0" presId="urn:microsoft.com/office/officeart/2005/8/layout/venn3"/>
    <dgm:cxn modelId="{75A0B453-17C1-4574-8A92-6EFCB635EB77}" type="presOf" srcId="{9BEF9711-415B-4CE7-8C3F-BFA7482024D0}" destId="{3F2CF2CF-07FC-4E0C-BC8C-670F6C73F91B}" srcOrd="0" destOrd="0" presId="urn:microsoft.com/office/officeart/2005/8/layout/venn3"/>
    <dgm:cxn modelId="{7E89248E-FB86-44C2-9F11-74C88367CD78}" type="parOf" srcId="{642C2E18-3032-4A2F-9E4A-9AE933007DC4}" destId="{9BEF9711-415B-4CE7-8C3F-BFA7482024D0}" srcOrd="3" destOrd="0" parTransId="{AF62BF55-924E-498E-9E58-89A00614F582}" sibTransId="{63E94776-2886-4360-82E7-32B3171175DF}"/>
    <dgm:cxn modelId="{942686B3-93E6-4E22-8EE9-64B4E6EC18A0}" type="parOf" srcId="{642C2E18-3032-4A2F-9E4A-9AE933007DC4}" destId="{174AF500-1E67-49F9-B3C2-12010A0596B3}" srcOrd="0" destOrd="0" parTransId="{C1AF02C0-BC62-4B3A-868E-831E494FFB98}" sibTransId="{BE39E5F0-5578-41E6-BF2F-6E3E1CD1A2C0}"/>
    <dgm:cxn modelId="{E40533B8-B7DE-4E33-BEC2-4D70C57918FF}" type="parOf" srcId="{642C2E18-3032-4A2F-9E4A-9AE933007DC4}" destId="{4201779F-6A58-4858-ADBC-2AADE4C99359}" srcOrd="2" destOrd="0" parTransId="{4464A33B-885E-4076-97BE-D515DFA7952D}" sibTransId="{C52515AE-06D7-42F7-95E7-67D7317595BD}"/>
    <dgm:cxn modelId="{54C64EBF-D5AC-4A2C-B78C-F45030270812}" type="presOf" srcId="{174AF500-1E67-49F9-B3C2-12010A0596B3}" destId="{A93A2A25-E0CC-4F0C-9234-F27EBDC9E6E2}" srcOrd="0" destOrd="0" presId="urn:microsoft.com/office/officeart/2005/8/layout/venn3"/>
    <dgm:cxn modelId="{15ED14D5-8A40-413F-8292-9F04DFABB6F7}" type="presParOf" srcId="{BEFE4456-CF27-4362-B76D-AB49C543A7C6}" destId="{A93A2A25-E0CC-4F0C-9234-F27EBDC9E6E2}" srcOrd="0" destOrd="0" presId="urn:microsoft.com/office/officeart/2005/8/layout/venn3"/>
    <dgm:cxn modelId="{C62CD8E4-850A-474D-959A-444334932AE7}" type="presParOf" srcId="{BEFE4456-CF27-4362-B76D-AB49C543A7C6}" destId="{3356D398-83EA-4F1D-8F7B-F5AE988B9E4A}" srcOrd="1" destOrd="0" presId="urn:microsoft.com/office/officeart/2005/8/layout/venn3"/>
    <dgm:cxn modelId="{ADBA1DAF-DE26-4BB4-82F8-E8ADC669AED7}" type="presParOf" srcId="{BEFE4456-CF27-4362-B76D-AB49C543A7C6}" destId="{34157C7F-202F-4483-942B-F657665A587F}" srcOrd="2" destOrd="0" presId="urn:microsoft.com/office/officeart/2005/8/layout/venn3"/>
    <dgm:cxn modelId="{2C011516-4155-40C2-9586-4D3684C6E9DE}" type="presParOf" srcId="{BEFE4456-CF27-4362-B76D-AB49C543A7C6}" destId="{EAF20685-0D5F-48FD-8858-CEA5C5DC1957}" srcOrd="3" destOrd="0" presId="urn:microsoft.com/office/officeart/2005/8/layout/venn3"/>
    <dgm:cxn modelId="{B9DFFD46-174E-4C4D-91FD-E5CACDE206DD}" type="presParOf" srcId="{BEFE4456-CF27-4362-B76D-AB49C543A7C6}" destId="{2473B547-ED8C-4F36-AA3F-29FFA51C961C}" srcOrd="4" destOrd="0" presId="urn:microsoft.com/office/officeart/2005/8/layout/venn3"/>
    <dgm:cxn modelId="{679CA507-2575-4BA9-B4DF-BF98CE2FA02D}" type="presParOf" srcId="{BEFE4456-CF27-4362-B76D-AB49C543A7C6}" destId="{75FE200B-65F6-4072-A13D-2D9394E5B13A}" srcOrd="5" destOrd="0" presId="urn:microsoft.com/office/officeart/2005/8/layout/venn3"/>
    <dgm:cxn modelId="{E596DF26-5515-4F19-BAA7-434668E30A8B}" type="presParOf" srcId="{BEFE4456-CF27-4362-B76D-AB49C543A7C6}" destId="{3F2CF2CF-07FC-4E0C-BC8C-670F6C73F91B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54268020" name=""/>
      <dsp:cNvGrpSpPr/>
    </dsp:nvGrpSpPr>
    <dsp:grpSpPr bwMode="auto">
      <a:xfrm>
        <a:off x="0" y="0"/>
        <a:ext cx="4572000" cy="3657600"/>
        <a:chOff x="0" y="0"/>
        <a:chExt cx="4572000" cy="3657600"/>
      </a:xfrm>
    </dsp:grpSpPr>
    <dsp:sp modelId="{A93A2A25-E0CC-4F0C-9234-F27EBDC9E6E2}">
      <dsp:nvSpPr>
        <dsp:cNvPr id="0" name=""/>
        <dsp:cNvSpPr/>
      </dsp:nvSpPr>
      <dsp:spPr bwMode="auto">
        <a:xfrm rot="0" flipH="0" flipV="0">
          <a:off x="0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Frontend Framework</a:t>
          </a:r>
          <a:endParaRPr/>
        </a:p>
      </dsp:txBody>
      <dsp:txXfrm rot="0">
        <a:off x="196927" y="1353374"/>
        <a:ext cx="950850" cy="950850"/>
      </dsp:txXfrm>
    </dsp:sp>
    <dsp:sp modelId="{34157C7F-202F-4483-942B-F657665A587F}">
      <dsp:nvSpPr>
        <dsp:cNvPr id="0" name=""/>
        <dsp:cNvSpPr/>
      </dsp:nvSpPr>
      <dsp:spPr bwMode="auto">
        <a:xfrm rot="0" flipH="0" flipV="0">
          <a:off x="107576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Build Tool</a:t>
          </a:r>
          <a:endParaRPr/>
        </a:p>
      </dsp:txBody>
      <dsp:txXfrm rot="0">
        <a:off x="1272692" y="1353374"/>
        <a:ext cx="950850" cy="950850"/>
      </dsp:txXfrm>
    </dsp:sp>
    <dsp:sp modelId="{2473B547-ED8C-4F36-AA3F-29FFA51C961C}">
      <dsp:nvSpPr>
        <dsp:cNvPr id="0" name=""/>
        <dsp:cNvSpPr/>
      </dsp:nvSpPr>
      <dsp:spPr bwMode="auto">
        <a:xfrm rot="0" flipH="0" flipV="0">
          <a:off x="2151529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Data Layer</a:t>
          </a:r>
          <a:endParaRPr/>
        </a:p>
      </dsp:txBody>
      <dsp:txXfrm rot="0">
        <a:off x="2348457" y="1353374"/>
        <a:ext cx="950850" cy="950850"/>
      </dsp:txXfrm>
    </dsp:sp>
    <dsp:sp modelId="{3F2CF2CF-07FC-4E0C-BC8C-670F6C73F91B}">
      <dsp:nvSpPr>
        <dsp:cNvPr id="0" name=""/>
        <dsp:cNvSpPr/>
      </dsp:nvSpPr>
      <dsp:spPr bwMode="auto">
        <a:xfrm rot="0" flipH="0" flipV="0">
          <a:off x="322729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>
            <a:lnSpc>
              <a:spcPct val="90000"/>
            </a:lnSpc>
            <a:defRPr/>
          </a:pPr>
          <a:r>
            <a:rPr lang="en-US"/>
            <a:t>Routing</a:t>
          </a:r>
          <a:endParaRPr/>
        </a:p>
      </dsp:txBody>
      <dsp:txXfrm rot="0">
        <a:off x="3424221" y="1353374"/>
        <a:ext cx="950850" cy="950850"/>
      </dsp:txXfrm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350351836" name=""/>
      <dsp:cNvGrpSpPr/>
    </dsp:nvGrpSpPr>
    <dsp:grpSpPr bwMode="auto">
      <a:xfrm>
        <a:off x="0" y="0"/>
        <a:ext cx="4572000" cy="3657600"/>
        <a:chOff x="0" y="0"/>
        <a:chExt cx="4572000" cy="3657600"/>
      </a:xfrm>
    </dsp:grpSpPr>
    <dsp:sp modelId="{A93A2A25-E0CC-4F0C-9234-F27EBDC9E6E2}">
      <dsp:nvSpPr>
        <dsp:cNvPr id="0" name=""/>
        <dsp:cNvSpPr/>
      </dsp:nvSpPr>
      <dsp:spPr bwMode="auto">
        <a:xfrm rot="0" flipH="0" flipV="0">
          <a:off x="0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Frontend Framework</a:t>
          </a:r>
          <a:endParaRPr/>
        </a:p>
      </dsp:txBody>
      <dsp:txXfrm rot="0">
        <a:off x="196927" y="1353374"/>
        <a:ext cx="950850" cy="950850"/>
      </dsp:txXfrm>
    </dsp:sp>
    <dsp:sp modelId="{34157C7F-202F-4483-942B-F657665A587F}">
      <dsp:nvSpPr>
        <dsp:cNvPr id="0" name=""/>
        <dsp:cNvSpPr/>
      </dsp:nvSpPr>
      <dsp:spPr bwMode="auto">
        <a:xfrm rot="0" flipH="0" flipV="0">
          <a:off x="107576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Build Tool</a:t>
          </a:r>
          <a:endParaRPr/>
        </a:p>
      </dsp:txBody>
      <dsp:txXfrm rot="0">
        <a:off x="1272692" y="1353374"/>
        <a:ext cx="950850" cy="950850"/>
      </dsp:txXfrm>
    </dsp:sp>
    <dsp:sp modelId="{2473B547-ED8C-4F36-AA3F-29FFA51C961C}">
      <dsp:nvSpPr>
        <dsp:cNvPr id="0" name=""/>
        <dsp:cNvSpPr/>
      </dsp:nvSpPr>
      <dsp:spPr bwMode="auto">
        <a:xfrm rot="0" flipH="0" flipV="0">
          <a:off x="2151529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Data Layer</a:t>
          </a:r>
          <a:endParaRPr/>
        </a:p>
      </dsp:txBody>
      <dsp:txXfrm rot="0">
        <a:off x="2348457" y="1353374"/>
        <a:ext cx="950850" cy="950850"/>
      </dsp:txXfrm>
    </dsp:sp>
    <dsp:sp modelId="{3F2CF2CF-07FC-4E0C-BC8C-670F6C73F91B}">
      <dsp:nvSpPr>
        <dsp:cNvPr id="0" name=""/>
        <dsp:cNvSpPr/>
      </dsp:nvSpPr>
      <dsp:spPr bwMode="auto">
        <a:xfrm rot="0" flipH="0" flipV="0">
          <a:off x="322729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>
            <a:lnSpc>
              <a:spcPct val="90000"/>
            </a:lnSpc>
            <a:defRPr/>
          </a:pPr>
          <a:r>
            <a:rPr lang="en-US"/>
            <a:t>Routing</a:t>
          </a:r>
          <a:endParaRPr/>
        </a:p>
      </dsp:txBody>
      <dsp:txXfrm rot="0">
        <a:off x="3424221" y="1353374"/>
        <a:ext cx="950850" cy="950850"/>
      </dsp:txXfrm>
    </dsp:sp>
  </dsp:spTree>
</dsp:drawing>
</file>

<file path=ppt/diagrams/drawing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51706236" name=""/>
      <dsp:cNvGrpSpPr/>
    </dsp:nvGrpSpPr>
    <dsp:grpSpPr bwMode="auto">
      <a:xfrm>
        <a:off x="0" y="0"/>
        <a:ext cx="4572000" cy="3657600"/>
        <a:chOff x="0" y="0"/>
        <a:chExt cx="4572000" cy="3657600"/>
      </a:xfrm>
    </dsp:grpSpPr>
    <dsp:sp modelId="{A93A2A25-E0CC-4F0C-9234-F27EBDC9E6E2}">
      <dsp:nvSpPr>
        <dsp:cNvPr id="0" name=""/>
        <dsp:cNvSpPr/>
      </dsp:nvSpPr>
      <dsp:spPr bwMode="auto">
        <a:xfrm rot="0" flipH="0" flipV="0">
          <a:off x="0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Frontend Framework</a:t>
          </a:r>
          <a:endParaRPr/>
        </a:p>
      </dsp:txBody>
      <dsp:txXfrm rot="0">
        <a:off x="196927" y="1353374"/>
        <a:ext cx="950850" cy="950850"/>
      </dsp:txXfrm>
    </dsp:sp>
    <dsp:sp modelId="{34157C7F-202F-4483-942B-F657665A587F}">
      <dsp:nvSpPr>
        <dsp:cNvPr id="0" name=""/>
        <dsp:cNvSpPr/>
      </dsp:nvSpPr>
      <dsp:spPr bwMode="auto">
        <a:xfrm rot="0" flipH="0" flipV="0">
          <a:off x="107576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Build Tool</a:t>
          </a:r>
          <a:endParaRPr/>
        </a:p>
      </dsp:txBody>
      <dsp:txXfrm rot="0">
        <a:off x="1272692" y="1353374"/>
        <a:ext cx="950850" cy="950850"/>
      </dsp:txXfrm>
    </dsp:sp>
    <dsp:sp modelId="{2473B547-ED8C-4F36-AA3F-29FFA51C961C}">
      <dsp:nvSpPr>
        <dsp:cNvPr id="0" name=""/>
        <dsp:cNvSpPr/>
      </dsp:nvSpPr>
      <dsp:spPr bwMode="auto">
        <a:xfrm rot="0" flipH="0" flipV="0">
          <a:off x="2151529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Data Layer</a:t>
          </a:r>
          <a:endParaRPr/>
        </a:p>
      </dsp:txBody>
      <dsp:txXfrm rot="0">
        <a:off x="2348457" y="1353374"/>
        <a:ext cx="950850" cy="950850"/>
      </dsp:txXfrm>
    </dsp:sp>
    <dsp:sp modelId="{3F2CF2CF-07FC-4E0C-BC8C-670F6C73F91B}">
      <dsp:nvSpPr>
        <dsp:cNvPr id="0" name=""/>
        <dsp:cNvSpPr/>
      </dsp:nvSpPr>
      <dsp:spPr bwMode="auto">
        <a:xfrm rot="0" flipH="0" flipV="0">
          <a:off x="322729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>
            <a:lnSpc>
              <a:spcPct val="90000"/>
            </a:lnSpc>
            <a:defRPr/>
          </a:pPr>
          <a:r>
            <a:rPr lang="en-US"/>
            <a:t>Routing</a:t>
          </a:r>
          <a:endParaRPr/>
        </a:p>
      </dsp:txBody>
      <dsp:txXfrm rot="0">
        <a:off x="3424221" y="1353374"/>
        <a:ext cx="950850" cy="950850"/>
      </dsp:txXfrm>
    </dsp:sp>
  </dsp:spTree>
</dsp:drawing>
</file>

<file path=ppt/diagrams/drawing4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119664825" name=""/>
      <dsp:cNvGrpSpPr/>
    </dsp:nvGrpSpPr>
    <dsp:grpSpPr bwMode="auto">
      <a:xfrm>
        <a:off x="0" y="0"/>
        <a:ext cx="4572000" cy="3657600"/>
        <a:chOff x="0" y="0"/>
        <a:chExt cx="4572000" cy="3657600"/>
      </a:xfrm>
    </dsp:grpSpPr>
    <dsp:sp modelId="{A93A2A25-E0CC-4F0C-9234-F27EBDC9E6E2}">
      <dsp:nvSpPr>
        <dsp:cNvPr id="0" name=""/>
        <dsp:cNvSpPr/>
      </dsp:nvSpPr>
      <dsp:spPr bwMode="auto">
        <a:xfrm rot="0" flipH="0" flipV="0">
          <a:off x="0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Frontend Framework</a:t>
          </a:r>
          <a:endParaRPr/>
        </a:p>
      </dsp:txBody>
      <dsp:txXfrm rot="0">
        <a:off x="196927" y="1353374"/>
        <a:ext cx="950850" cy="950850"/>
      </dsp:txXfrm>
    </dsp:sp>
    <dsp:sp modelId="{34157C7F-202F-4483-942B-F657665A587F}">
      <dsp:nvSpPr>
        <dsp:cNvPr id="0" name=""/>
        <dsp:cNvSpPr/>
      </dsp:nvSpPr>
      <dsp:spPr bwMode="auto">
        <a:xfrm rot="0" flipH="0" flipV="0">
          <a:off x="107576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Build Tool</a:t>
          </a:r>
          <a:endParaRPr/>
        </a:p>
      </dsp:txBody>
      <dsp:txXfrm rot="0">
        <a:off x="1272692" y="1353374"/>
        <a:ext cx="950850" cy="950850"/>
      </dsp:txXfrm>
    </dsp:sp>
    <dsp:sp modelId="{2473B547-ED8C-4F36-AA3F-29FFA51C961C}">
      <dsp:nvSpPr>
        <dsp:cNvPr id="0" name=""/>
        <dsp:cNvSpPr/>
      </dsp:nvSpPr>
      <dsp:spPr bwMode="auto">
        <a:xfrm rot="0" flipH="0" flipV="0">
          <a:off x="2151529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 rtl="0">
            <a:lnSpc>
              <a:spcPct val="90000"/>
            </a:lnSpc>
            <a:defRPr/>
          </a:pPr>
          <a:r>
            <a:rPr lang="en-US"/>
            <a:t>Data Layer</a:t>
          </a:r>
          <a:endParaRPr/>
        </a:p>
      </dsp:txBody>
      <dsp:txXfrm rot="0">
        <a:off x="2348457" y="1353374"/>
        <a:ext cx="950850" cy="950850"/>
      </dsp:txXfrm>
    </dsp:sp>
    <dsp:sp modelId="{3F2CF2CF-07FC-4E0C-BC8C-670F6C73F91B}">
      <dsp:nvSpPr>
        <dsp:cNvPr id="0" name=""/>
        <dsp:cNvSpPr/>
      </dsp:nvSpPr>
      <dsp:spPr bwMode="auto">
        <a:xfrm rot="0" flipH="0" flipV="0">
          <a:off x="3227294" y="1156447"/>
          <a:ext cx="1344705" cy="1344705"/>
        </a:xfrm>
        <a:prstGeom prst="ellipse">
          <a:avLst/>
        </a:prstGeom>
        <a:ln/>
      </dsp:spPr>
      <dsp:style>
        <a:lnRef idx="2">
          <a:schemeClr val="accent2">
            <a:shade val="80000"/>
          </a:schemeClr>
        </a:lnRef>
        <a:fillRef idx="1">
          <a:schemeClr val="lt1">
            <a:alpha val="50000"/>
          </a:schemeClr>
        </a:fillRef>
        <a:effectRef idx="0">
          <a:srgbClr val="000000"/>
        </a:effectRef>
        <a:fontRef idx="minor">
          <a:schemeClr val="tx1"/>
        </a:fontRef>
      </dsp:style>
      <dsp:txBody>
        <a:bodyPr vertOverflow="overflow" horzOverflow="overflow" vert="horz" wrap="square" lIns="74003" tIns="45720" rIns="74003" bIns="45720" numCol="1" spcCol="0" rtlCol="0" fromWordArt="0" anchor="ctr" anchorCtr="0" forceAA="0" upright="0" compatLnSpc="0"/>
        <a:p>
          <a:pPr algn="ctr">
            <a:lnSpc>
              <a:spcPct val="90000"/>
            </a:lnSpc>
            <a:defRPr/>
          </a:pPr>
          <a:r>
            <a:rPr lang="en-US"/>
            <a:t>Routing</a:t>
          </a:r>
          <a:endParaRPr/>
        </a:p>
      </dsp:txBody>
      <dsp:txXfrm rot="0">
        <a:off x="3424221" y="1353374"/>
        <a:ext cx="950850" cy="950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sampData>
  <dgm:styleData>
    <dgm:dataModel>
      <dgm:ptLst>
        <dgm:pt modelId="0" type="doc"/>
        <dgm:pt modelId="1" type="node"/>
        <dgm:pt modelId="2" type="node"/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presOf/>
    <dgm:constrLst>
      <dgm:constr type="w" for="ch" ptType="node" refPtType="all" refType="w" refFor="self" op="none" fact="1.000000" val="0"/>
      <dgm:constr type="h" for="ch" ptType="node" refPtType="node" refType="w" refFor="ch" op="none" fact="1.000000" val="0"/>
      <dgm:constr type="w" for="ch" forName="space" ptType="all" refPtType="node" refType="w" refFor="ch" op="none" fact="-0.200000" val="0"/>
      <dgm:constr type="primFontSz" for="ch" ptType="node" refPtType="all" refType="none" refFor="self" op="equ" fact="1.000000" val="65"/>
    </dgm:constrLst>
    <dgm:ruleLst/>
    <dgm:varLst>
      <dgm:dir val="norm"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forEach name="Name4" axis="ch" ptType="node">
      <dgm:layoutNode name="Name5" styleLbl="vennNode1">
        <dgm:alg type="tx">
          <dgm:param type="txAnchorVertCh" val="mid"/>
          <dgm:param type="txAnchorHorzCh" val="ctr"/>
        </dgm:alg>
        <dgm:shape rot="0.000000" type="ellipse" r:blip="" blipPhldr="0" lkTxEntry="0" zOrderOff="0" hideGeom="0">
          <dgm:adjLst/>
        </dgm:shape>
        <dgm:presOf axis="desOrSelf" ptType="node"/>
        <dgm:constrLst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  <dgm:constr type="lMarg" for="self" ptType="all" refPtType="all" refType="w" refFor="self" op="none" fact="0.156000" val="0"/>
          <dgm:constr type="rMarg" for="self" ptType="all" refPtType="all" refType="w" refFor="self" op="none" fact="0.156000" val="0"/>
        </dgm:constrLst>
        <dgm:ruleLst>
          <dgm:rule type="primFontSz" for="self" ptType="all" val="5" fact="NaN" max="NaN"/>
        </dgm:ruleLst>
        <dgm:varLst>
          <dgm:bulletEnabled val="1"/>
        </dgm:varLst>
      </dgm:layoutNode>
      <dgm:forEach name="Name6" axis="followSib" ptType="sibTrans" cnt="1">
        <dgm:layoutNode name="space">
          <dgm:alg type="sp"/>
          <dgm:shape rot="0.000000" type="none" r:blip="" blipPhldr="0" lkTxEntry="0" zOrderOff="0" hideGeom="0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sampData>
  <dgm:styleData>
    <dgm:dataModel>
      <dgm:ptLst>
        <dgm:pt modelId="0" type="doc"/>
        <dgm:pt modelId="1" type="node"/>
        <dgm:pt modelId="2" type="node"/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presOf/>
    <dgm:constrLst>
      <dgm:constr type="w" for="ch" ptType="node" refPtType="all" refType="w" refFor="self" op="none" fact="1.000000" val="0"/>
      <dgm:constr type="h" for="ch" ptType="node" refPtType="node" refType="w" refFor="ch" op="none" fact="1.000000" val="0"/>
      <dgm:constr type="w" for="ch" forName="space" ptType="all" refPtType="node" refType="w" refFor="ch" op="none" fact="-0.200000" val="0"/>
      <dgm:constr type="primFontSz" for="ch" ptType="node" refPtType="all" refType="none" refFor="self" op="equ" fact="1.000000" val="65"/>
    </dgm:constrLst>
    <dgm:ruleLst/>
    <dgm:varLst>
      <dgm:dir val="norm"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forEach name="Name4" axis="ch" ptType="node">
      <dgm:layoutNode name="Name5" styleLbl="vennNode1">
        <dgm:alg type="tx">
          <dgm:param type="txAnchorVertCh" val="mid"/>
          <dgm:param type="txAnchorHorzCh" val="ctr"/>
        </dgm:alg>
        <dgm:shape rot="0.000000" type="ellipse" r:blip="" blipPhldr="0" lkTxEntry="0" zOrderOff="0" hideGeom="0">
          <dgm:adjLst/>
        </dgm:shape>
        <dgm:presOf axis="desOrSelf" ptType="node"/>
        <dgm:constrLst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  <dgm:constr type="lMarg" for="self" ptType="all" refPtType="all" refType="w" refFor="self" op="none" fact="0.156000" val="0"/>
          <dgm:constr type="rMarg" for="self" ptType="all" refPtType="all" refType="w" refFor="self" op="none" fact="0.156000" val="0"/>
        </dgm:constrLst>
        <dgm:ruleLst>
          <dgm:rule type="primFontSz" for="self" ptType="all" val="5" fact="NaN" max="NaN"/>
        </dgm:ruleLst>
        <dgm:varLst>
          <dgm:bulletEnabled val="1"/>
        </dgm:varLst>
      </dgm:layoutNode>
      <dgm:forEach name="Name6" axis="followSib" ptType="sibTrans" cnt="1">
        <dgm:layoutNode name="space">
          <dgm:alg type="sp"/>
          <dgm:shape rot="0.000000" type="none" r:blip="" blipPhldr="0" lkTxEntry="0" zOrderOff="0" hideGeom="0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sampData>
  <dgm:styleData>
    <dgm:dataModel>
      <dgm:ptLst>
        <dgm:pt modelId="0" type="doc"/>
        <dgm:pt modelId="1" type="node"/>
        <dgm:pt modelId="2" type="node"/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presOf/>
    <dgm:constrLst>
      <dgm:constr type="w" for="ch" ptType="node" refPtType="all" refType="w" refFor="self" op="none" fact="1.000000" val="0"/>
      <dgm:constr type="h" for="ch" ptType="node" refPtType="node" refType="w" refFor="ch" op="none" fact="1.000000" val="0"/>
      <dgm:constr type="w" for="ch" forName="space" ptType="all" refPtType="node" refType="w" refFor="ch" op="none" fact="-0.200000" val="0"/>
      <dgm:constr type="primFontSz" for="ch" ptType="node" refPtType="all" refType="none" refFor="self" op="equ" fact="1.000000" val="65"/>
    </dgm:constrLst>
    <dgm:ruleLst/>
    <dgm:varLst>
      <dgm:dir val="norm"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forEach name="Name4" axis="ch" ptType="node">
      <dgm:layoutNode name="Name5" styleLbl="vennNode1">
        <dgm:alg type="tx">
          <dgm:param type="txAnchorVertCh" val="mid"/>
          <dgm:param type="txAnchorHorzCh" val="ctr"/>
        </dgm:alg>
        <dgm:shape rot="0.000000" type="ellipse" r:blip="" blipPhldr="0" lkTxEntry="0" zOrderOff="0" hideGeom="0">
          <dgm:adjLst/>
        </dgm:shape>
        <dgm:presOf axis="desOrSelf" ptType="node"/>
        <dgm:constrLst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  <dgm:constr type="lMarg" for="self" ptType="all" refPtType="all" refType="w" refFor="self" op="none" fact="0.156000" val="0"/>
          <dgm:constr type="rMarg" for="self" ptType="all" refPtType="all" refType="w" refFor="self" op="none" fact="0.156000" val="0"/>
        </dgm:constrLst>
        <dgm:ruleLst>
          <dgm:rule type="primFontSz" for="self" ptType="all" val="5" fact="NaN" max="NaN"/>
        </dgm:ruleLst>
        <dgm:varLst>
          <dgm:bulletEnabled val="1"/>
        </dgm:varLst>
      </dgm:layoutNode>
      <dgm:forEach name="Name6" axis="followSib" ptType="sibTrans" cnt="1">
        <dgm:layoutNode name="space">
          <dgm:alg type="sp"/>
          <dgm:shape rot="0.000000" type="none" r:blip="" blipPhldr="0" lkTxEntry="0" zOrderOff="0" hideGeom="0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sampData>
  <dgm:styleData>
    <dgm:dataModel>
      <dgm:ptLst>
        <dgm:pt modelId="0" type="doc"/>
        <dgm:pt modelId="1" type="node"/>
        <dgm:pt modelId="2" type="node"/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shape rot="0.000000" type="none" r:blip="" blipPhldr="0" lkTxEntry="0" zOrderOff="0" hideGeom="0">
      <dgm:adjLst/>
    </dgm:shape>
    <dgm:presOf/>
    <dgm:constrLst>
      <dgm:constr type="w" for="ch" ptType="node" refPtType="all" refType="w" refFor="self" op="none" fact="1.000000" val="0"/>
      <dgm:constr type="h" for="ch" ptType="node" refPtType="node" refType="w" refFor="ch" op="none" fact="1.000000" val="0"/>
      <dgm:constr type="w" for="ch" forName="space" ptType="all" refPtType="node" refType="w" refFor="ch" op="none" fact="-0.200000" val="0"/>
      <dgm:constr type="primFontSz" for="ch" ptType="node" refPtType="all" refType="none" refFor="self" op="equ" fact="1.000000" val="65"/>
    </dgm:constrLst>
    <dgm:ruleLst/>
    <dgm:varLst>
      <dgm:dir val="norm"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forEach name="Name4" axis="ch" ptType="node">
      <dgm:layoutNode name="Name5" styleLbl="vennNode1">
        <dgm:alg type="tx">
          <dgm:param type="txAnchorVertCh" val="mid"/>
          <dgm:param type="txAnchorHorzCh" val="ctr"/>
        </dgm:alg>
        <dgm:shape rot="0.000000" type="ellipse" r:blip="" blipPhldr="0" lkTxEntry="0" zOrderOff="0" hideGeom="0">
          <dgm:adjLst/>
        </dgm:shape>
        <dgm:presOf axis="desOrSelf" ptType="node"/>
        <dgm:constrLst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  <dgm:constr type="lMarg" for="self" ptType="all" refPtType="all" refType="w" refFor="self" op="none" fact="0.156000" val="0"/>
          <dgm:constr type="rMarg" for="self" ptType="all" refPtType="all" refType="w" refFor="self" op="none" fact="0.156000" val="0"/>
        </dgm:constrLst>
        <dgm:ruleLst>
          <dgm:rule type="primFontSz" for="self" ptType="all" val="5" fact="NaN" max="NaN"/>
        </dgm:ruleLst>
        <dgm:varLst>
          <dgm:bulletEnabled val="1"/>
        </dgm:varLst>
      </dgm:layoutNode>
      <dgm:forEach name="Name6" axis="followSib" ptType="sibTrans" cnt="1">
        <dgm:layoutNode name="space">
          <dgm:alg type="sp"/>
          <dgm:shape rot="0.000000" type="none" r:blip="" blipPhldr="0" lkTxEntry="0" zOrderOff="0" hideGeom="0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45526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72746469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D69C721-F674-4B98-BBF0-A19E8D2343D8}" type="datetimeFigureOut">
              <a:rPr lang="en-GB"/>
              <a:t>08/12/2025</a:t>
            </a:fld>
            <a:endParaRPr lang="en-GB"/>
          </a:p>
        </p:txBody>
      </p:sp>
      <p:sp>
        <p:nvSpPr>
          <p:cNvPr id="1865155388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GB"/>
          </a:p>
        </p:txBody>
      </p:sp>
      <p:sp>
        <p:nvSpPr>
          <p:cNvPr id="970035321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0600859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8930739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834489-13F3-49DF-89F1-3008BDE92833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84492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26188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686278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0834489-13F3-49DF-89F1-3008BDE92833}" type="slidenum">
              <a:rPr lang="en-GB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4697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5277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03540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772C1D-4A91-EFD9-863A-024F5C590AC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2010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64617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69789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C4D0BE-B79D-34A7-7E47-A62700395EB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04106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30950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51997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5AC04F-E675-21A5-9AF7-E2C86771F3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48513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96116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20627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53B974-AF58-107A-0F1C-FF7FC50AADA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3189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1850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6833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CA86F-0A33-F438-C09B-27D2697B7B0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79608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27529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40553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9E55AA-9BBE-5FE1-A9ED-F982A565DF8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1436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82971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67677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345F11-AAF4-2D72-52E8-FFE538BB1A9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85822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49926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24565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90757C8-30C9-6075-799C-8593D719F18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5297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59911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4368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07D57B-C4B4-9DDB-AFDC-974A9056CC0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51138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52821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48923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8C4BD5-8418-FCCC-C21B-FDB396AED57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0773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496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4580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C4A275-F03B-E505-A035-A7E422611D5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22267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58597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776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2927AB-5030-76A2-49F0-EC09B1AD231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9833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9433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7966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719E07-221B-6F68-41FF-5F9FEE24548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3472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74454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35178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6D5950-5D0F-CD82-F412-BF65B55AF2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9324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7413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86544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104B5E-4A3C-73C4-E0D6-F2910511620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6432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20067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14627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9C6AA04-1F13-22DF-956C-40B48734F39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004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77609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98334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788568-FAD2-7F09-106E-D57291CBE51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7834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39539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84487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C5F43C-8086-1DBA-D17B-27C73B46509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41071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86854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73263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5991CF-43BD-A863-4A4F-ACDE072841C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8050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58911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5395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710246-B1CC-900B-E511-E0AA85609DB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8725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65301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91705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8C4F35-3364-9084-AB54-A3D9C9784B4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716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32849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93468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66BC8D-83C4-8548-21CE-A46B1B69F6F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47664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1696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52734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15FB77-7B5C-E457-F261-7CD511A8915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17120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16482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7958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80762D-2732-2F7F-BDB1-F8AAB7955C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0467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19272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9014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5858F9-4B85-6260-A29F-020392C57C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3854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31378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53527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5ECAB9-41B1-BF71-07E6-19E60BFCF85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95394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99753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30580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5CE239-ED57-65C1-0AE3-824FA4EF86B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jp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3.jp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jp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3.jp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4.jp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7.jpg"/><Relationship Id="rId5" Type="http://schemas.openxmlformats.org/officeDocument/2006/relationships/image" Target="../media/image4.jp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le Slid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352555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464400" y="4914900"/>
            <a:ext cx="2133600" cy="14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9268095-E8D4-4C82-8AFB-912DDA6B2867}" type="datetime1">
              <a:rPr lang="en-GB"/>
              <a:t>08/12/2025</a:t>
            </a:fld>
            <a:endParaRPr lang="en-GB"/>
          </a:p>
        </p:txBody>
      </p:sp>
      <p:sp>
        <p:nvSpPr>
          <p:cNvPr id="195689159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675050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pic>
        <p:nvPicPr>
          <p:cNvPr id="629212549" name="Picture 8" descr="C:\Users\Aseel\Desktop\LOGOGGE.png"/>
          <p:cNvPicPr/>
          <p:nvPr userDrawn="1"/>
        </p:nvPicPr>
        <p:blipFill>
          <a:blip r:embed="rId3"/>
          <a:srcRect l="82837" t="0" r="1852" b="0"/>
          <a:stretch/>
        </p:blipFill>
        <p:spPr bwMode="auto">
          <a:xfrm>
            <a:off x="143508" y="195494"/>
            <a:ext cx="1182643" cy="103661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973041" name="TextBox 9"/>
          <p:cNvSpPr txBox="1"/>
          <p:nvPr userDrawn="1"/>
        </p:nvSpPr>
        <p:spPr bwMode="auto">
          <a:xfrm>
            <a:off x="1439652" y="362453"/>
            <a:ext cx="4320480" cy="381140"/>
          </a:xfrm>
          <a:prstGeom prst="rect">
            <a:avLst/>
          </a:prstGeom>
          <a:noFill/>
        </p:spPr>
        <p:txBody>
          <a:bodyPr wrap="square" lIns="87896" tIns="43947" rIns="87896" bIns="43947" rtlCol="0">
            <a:spAutoFit/>
          </a:bodyPr>
          <a:lstStyle/>
          <a:p>
            <a:pPr algn="l">
              <a:defRPr/>
            </a:pPr>
            <a:r>
              <a:rPr lang="en-US" sz="1900" b="1"/>
              <a:t>BIOMEDICAL ENGINEERING</a:t>
            </a:r>
            <a:endParaRPr lang="en-GB" sz="1900" b="1"/>
          </a:p>
        </p:txBody>
      </p:sp>
      <p:sp>
        <p:nvSpPr>
          <p:cNvPr id="792905129" name="TextBox 10"/>
          <p:cNvSpPr txBox="1"/>
          <p:nvPr userDrawn="1"/>
        </p:nvSpPr>
        <p:spPr bwMode="auto">
          <a:xfrm>
            <a:off x="1439653" y="754263"/>
            <a:ext cx="5616624" cy="381140"/>
          </a:xfrm>
          <a:prstGeom prst="rect">
            <a:avLst/>
          </a:prstGeom>
          <a:noFill/>
        </p:spPr>
        <p:txBody>
          <a:bodyPr wrap="square" lIns="87896" tIns="43947" rIns="87896" bIns="43947" rtlCol="0">
            <a:spAutoFit/>
          </a:bodyPr>
          <a:lstStyle/>
          <a:p>
            <a:pPr>
              <a:defRPr/>
            </a:pPr>
            <a:r>
              <a:rPr lang="en-US" sz="19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Al-</a:t>
            </a:r>
            <a:r>
              <a:rPr lang="en-US" sz="19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Nahrain</a:t>
            </a:r>
            <a:r>
              <a:rPr lang="en-US" sz="19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University</a:t>
            </a:r>
            <a:endParaRPr lang="en-GB" sz="1900" b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59481095" name="Straight Connector 11"/>
          <p:cNvCxnSpPr/>
          <p:nvPr userDrawn="1"/>
        </p:nvCxnSpPr>
        <p:spPr bwMode="auto">
          <a:xfrm>
            <a:off x="1403646" y="330554"/>
            <a:ext cx="0" cy="8029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3724607" name="Picture 3"/>
          <p:cNvPicPr>
            <a:picLocks noChangeAspect="1" noChangeArrowheads="1"/>
          </p:cNvPicPr>
          <p:nvPr userDrawn="1"/>
        </p:nvPicPr>
        <p:blipFill>
          <a:blip r:embed="rId4"/>
          <a:stretch/>
        </p:blipFill>
        <p:spPr bwMode="auto">
          <a:xfrm>
            <a:off x="7921918" y="195487"/>
            <a:ext cx="1016965" cy="10169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1268053" name="Title 1"/>
          <p:cNvSpPr txBox="1"/>
          <p:nvPr userDrawn="1"/>
        </p:nvSpPr>
        <p:spPr bwMode="auto">
          <a:xfrm>
            <a:off x="460377" y="432000"/>
            <a:ext cx="6842126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>
              <a:lnSpc>
                <a:spcPct val="83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8377502" name="Date Placeholder 2"/>
          <p:cNvSpPr txBox="1"/>
          <p:nvPr userDrawn="1"/>
        </p:nvSpPr>
        <p:spPr bwMode="auto"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>
              <a:defRPr sz="1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551C91B-C65A-4A5C-BBA8-29DE9733A937}" type="datetimeFigureOut">
              <a:rPr lang="en-GB"/>
              <a:t>08/12/2025</a:t>
            </a:fld>
            <a:endParaRPr lang="en-GB"/>
          </a:p>
        </p:txBody>
      </p:sp>
      <p:sp>
        <p:nvSpPr>
          <p:cNvPr id="180089363" name="Slide Number Placeholder 4"/>
          <p:cNvSpPr txBox="1"/>
          <p:nvPr userDrawn="1"/>
        </p:nvSpPr>
        <p:spPr bwMode="auto"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>
              <a:defRPr sz="1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sp>
        <p:nvSpPr>
          <p:cNvPr id="1900827271" name="Title 1"/>
          <p:cNvSpPr txBox="1"/>
          <p:nvPr userDrawn="1"/>
        </p:nvSpPr>
        <p:spPr bwMode="auto">
          <a:xfrm>
            <a:off x="460377" y="432000"/>
            <a:ext cx="6842126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>
              <a:lnSpc>
                <a:spcPct val="83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52313729" name="Date Placeholder 2"/>
          <p:cNvSpPr txBox="1"/>
          <p:nvPr userDrawn="1"/>
        </p:nvSpPr>
        <p:spPr bwMode="auto"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>
              <a:defRPr sz="1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551C91B-C65A-4A5C-BBA8-29DE9733A937}" type="datetimeFigureOut">
              <a:rPr lang="en-GB"/>
              <a:t>08/12/2025</a:t>
            </a:fld>
            <a:endParaRPr lang="en-GB"/>
          </a:p>
        </p:txBody>
      </p:sp>
      <p:sp>
        <p:nvSpPr>
          <p:cNvPr id="1741807693" name="Slide Number Placeholder 4"/>
          <p:cNvSpPr txBox="1"/>
          <p:nvPr userDrawn="1"/>
        </p:nvSpPr>
        <p:spPr bwMode="auto"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>
              <a:defRPr sz="10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sp>
        <p:nvSpPr>
          <p:cNvPr id="1884678686" name="Rectangle 19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16770981" name="Snip Single Corner Rectangle 6"/>
          <p:cNvSpPr/>
          <p:nvPr userDrawn="1"/>
        </p:nvSpPr>
        <p:spPr bwMode="auto">
          <a:xfrm>
            <a:off x="-64806" y="-46625"/>
            <a:ext cx="7922406" cy="5227236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762979 w 6480212"/>
              <a:gd name="connsiteY2" fmla="*/ 2889630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762979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853859 w 6722427"/>
              <a:gd name="connsiteY2" fmla="*/ 2920628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5049982 w 6722427"/>
              <a:gd name="connsiteY1" fmla="*/ 41810 h 5088256"/>
              <a:gd name="connsiteX2" fmla="*/ 5853859 w 6722427"/>
              <a:gd name="connsiteY2" fmla="*/ 2920628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501810"/>
              <a:gd name="connsiteY0" fmla="*/ 0 h 5077923"/>
              <a:gd name="connsiteX1" fmla="*/ 5049982 w 6501810"/>
              <a:gd name="connsiteY1" fmla="*/ 41810 h 5077923"/>
              <a:gd name="connsiteX2" fmla="*/ 5853859 w 6501810"/>
              <a:gd name="connsiteY2" fmla="*/ 2920628 h 5077923"/>
              <a:gd name="connsiteX3" fmla="*/ 6501810 w 6501810"/>
              <a:gd name="connsiteY3" fmla="*/ 5077923 h 5077923"/>
              <a:gd name="connsiteX4" fmla="*/ 0 w 6501810"/>
              <a:gd name="connsiteY4" fmla="*/ 5056026 h 5077923"/>
              <a:gd name="connsiteX5" fmla="*/ 0 w 6501810"/>
              <a:gd name="connsiteY5" fmla="*/ 0 h 5077923"/>
              <a:gd name="connsiteX0" fmla="*/ 0 w 6501810"/>
              <a:gd name="connsiteY0" fmla="*/ 0 h 5077923"/>
              <a:gd name="connsiteX1" fmla="*/ 5049982 w 6501810"/>
              <a:gd name="connsiteY1" fmla="*/ 41810 h 5077923"/>
              <a:gd name="connsiteX2" fmla="*/ 5862585 w 6501810"/>
              <a:gd name="connsiteY2" fmla="*/ 2920629 h 5077923"/>
              <a:gd name="connsiteX3" fmla="*/ 6501810 w 6501810"/>
              <a:gd name="connsiteY3" fmla="*/ 5077923 h 5077923"/>
              <a:gd name="connsiteX4" fmla="*/ 0 w 6501810"/>
              <a:gd name="connsiteY4" fmla="*/ 5056026 h 5077923"/>
              <a:gd name="connsiteX5" fmla="*/ 0 w 6501810"/>
              <a:gd name="connsiteY5" fmla="*/ 0 h 5077923"/>
              <a:gd name="connsiteX0" fmla="*/ 0 w 6501810"/>
              <a:gd name="connsiteY0" fmla="*/ 0 h 5056026"/>
              <a:gd name="connsiteX1" fmla="*/ 5049982 w 6501810"/>
              <a:gd name="connsiteY1" fmla="*/ 41810 h 5056026"/>
              <a:gd name="connsiteX2" fmla="*/ 5862585 w 6501810"/>
              <a:gd name="connsiteY2" fmla="*/ 2920629 h 5056026"/>
              <a:gd name="connsiteX3" fmla="*/ 6501810 w 6501810"/>
              <a:gd name="connsiteY3" fmla="*/ 5026262 h 5056026"/>
              <a:gd name="connsiteX4" fmla="*/ 0 w 6501810"/>
              <a:gd name="connsiteY4" fmla="*/ 5056026 h 5056026"/>
              <a:gd name="connsiteX5" fmla="*/ 0 w 6501810"/>
              <a:gd name="connsiteY5" fmla="*/ 0 h 5056026"/>
              <a:gd name="connsiteX0" fmla="*/ 0 w 6501810"/>
              <a:gd name="connsiteY0" fmla="*/ 0 h 5056026"/>
              <a:gd name="connsiteX1" fmla="*/ 5049982 w 6501810"/>
              <a:gd name="connsiteY1" fmla="*/ 41810 h 5056026"/>
              <a:gd name="connsiteX2" fmla="*/ 5878384 w 6501810"/>
              <a:gd name="connsiteY2" fmla="*/ 2911276 h 5056026"/>
              <a:gd name="connsiteX3" fmla="*/ 6501810 w 6501810"/>
              <a:gd name="connsiteY3" fmla="*/ 5026262 h 5056026"/>
              <a:gd name="connsiteX4" fmla="*/ 0 w 6501810"/>
              <a:gd name="connsiteY4" fmla="*/ 5056026 h 5056026"/>
              <a:gd name="connsiteX5" fmla="*/ 0 w 6501810"/>
              <a:gd name="connsiteY5" fmla="*/ 0 h 5056026"/>
              <a:gd name="connsiteX0" fmla="*/ 0 w 6501810"/>
              <a:gd name="connsiteY0" fmla="*/ 0 h 5056026"/>
              <a:gd name="connsiteX1" fmla="*/ 5065781 w 6501810"/>
              <a:gd name="connsiteY1" fmla="*/ 23102 h 5056026"/>
              <a:gd name="connsiteX2" fmla="*/ 5878384 w 6501810"/>
              <a:gd name="connsiteY2" fmla="*/ 2911276 h 5056026"/>
              <a:gd name="connsiteX3" fmla="*/ 6501810 w 6501810"/>
              <a:gd name="connsiteY3" fmla="*/ 5026262 h 5056026"/>
              <a:gd name="connsiteX4" fmla="*/ 0 w 6501810"/>
              <a:gd name="connsiteY4" fmla="*/ 5056026 h 5056026"/>
              <a:gd name="connsiteX5" fmla="*/ 0 w 6501810"/>
              <a:gd name="connsiteY5" fmla="*/ 0 h 5056026"/>
              <a:gd name="connsiteX0" fmla="*/ 0 w 6501810"/>
              <a:gd name="connsiteY0" fmla="*/ 23666 h 5079692"/>
              <a:gd name="connsiteX1" fmla="*/ 5065781 w 6501810"/>
              <a:gd name="connsiteY1" fmla="*/ 0 h 5079692"/>
              <a:gd name="connsiteX2" fmla="*/ 5878384 w 6501810"/>
              <a:gd name="connsiteY2" fmla="*/ 2934942 h 5079692"/>
              <a:gd name="connsiteX3" fmla="*/ 6501810 w 6501810"/>
              <a:gd name="connsiteY3" fmla="*/ 5049928 h 5079692"/>
              <a:gd name="connsiteX4" fmla="*/ 0 w 6501810"/>
              <a:gd name="connsiteY4" fmla="*/ 5079692 h 5079692"/>
              <a:gd name="connsiteX5" fmla="*/ 0 w 6501810"/>
              <a:gd name="connsiteY5" fmla="*/ 23666 h 507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1810" h="5079692" fill="norm" stroke="1" extrusionOk="0">
                <a:moveTo>
                  <a:pt x="0" y="23666"/>
                </a:moveTo>
                <a:lnTo>
                  <a:pt x="5065781" y="0"/>
                </a:lnTo>
                <a:lnTo>
                  <a:pt x="5878384" y="2934942"/>
                </a:lnTo>
                <a:lnTo>
                  <a:pt x="6501810" y="5049928"/>
                </a:lnTo>
                <a:lnTo>
                  <a:pt x="0" y="5079692"/>
                </a:lnTo>
                <a:lnTo>
                  <a:pt x="0" y="2366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24828282" name="Snip Single Corner Rectangle 6"/>
          <p:cNvSpPr/>
          <p:nvPr userDrawn="1"/>
        </p:nvSpPr>
        <p:spPr bwMode="auto">
          <a:xfrm rot="10800000">
            <a:off x="6168906" y="-9625"/>
            <a:ext cx="3003970" cy="5162750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10267 h 5066293"/>
              <a:gd name="connsiteX1" fmla="*/ 3387489 w 6480212"/>
              <a:gd name="connsiteY1" fmla="*/ 0 h 5066293"/>
              <a:gd name="connsiteX2" fmla="*/ 5416957 w 6480212"/>
              <a:gd name="connsiteY2" fmla="*/ 2889154 h 5066293"/>
              <a:gd name="connsiteX3" fmla="*/ 6480212 w 6480212"/>
              <a:gd name="connsiteY3" fmla="*/ 5066293 h 5066293"/>
              <a:gd name="connsiteX4" fmla="*/ 0 w 6480212"/>
              <a:gd name="connsiteY4" fmla="*/ 5066293 h 5066293"/>
              <a:gd name="connsiteX5" fmla="*/ 0 w 6480212"/>
              <a:gd name="connsiteY5" fmla="*/ 10267 h 5066293"/>
              <a:gd name="connsiteX0" fmla="*/ 0 w 6480212"/>
              <a:gd name="connsiteY0" fmla="*/ 30801 h 5086827"/>
              <a:gd name="connsiteX1" fmla="*/ 3081605 w 6480212"/>
              <a:gd name="connsiteY1" fmla="*/ 0 h 5086827"/>
              <a:gd name="connsiteX2" fmla="*/ 5416957 w 6480212"/>
              <a:gd name="connsiteY2" fmla="*/ 2909688 h 5086827"/>
              <a:gd name="connsiteX3" fmla="*/ 6480212 w 6480212"/>
              <a:gd name="connsiteY3" fmla="*/ 5086827 h 5086827"/>
              <a:gd name="connsiteX4" fmla="*/ 0 w 6480212"/>
              <a:gd name="connsiteY4" fmla="*/ 5086827 h 5086827"/>
              <a:gd name="connsiteX5" fmla="*/ 0 w 6480212"/>
              <a:gd name="connsiteY5" fmla="*/ 30801 h 5086827"/>
              <a:gd name="connsiteX0" fmla="*/ 0 w 6480212"/>
              <a:gd name="connsiteY0" fmla="*/ 30801 h 5086827"/>
              <a:gd name="connsiteX1" fmla="*/ 3081605 w 6480212"/>
              <a:gd name="connsiteY1" fmla="*/ 0 h 5086827"/>
              <a:gd name="connsiteX2" fmla="*/ 4946366 w 6480212"/>
              <a:gd name="connsiteY2" fmla="*/ 2868621 h 5086827"/>
              <a:gd name="connsiteX3" fmla="*/ 6480212 w 6480212"/>
              <a:gd name="connsiteY3" fmla="*/ 5086827 h 5086827"/>
              <a:gd name="connsiteX4" fmla="*/ 0 w 6480212"/>
              <a:gd name="connsiteY4" fmla="*/ 5086827 h 5086827"/>
              <a:gd name="connsiteX5" fmla="*/ 0 w 6480212"/>
              <a:gd name="connsiteY5" fmla="*/ 30801 h 5086827"/>
              <a:gd name="connsiteX0" fmla="*/ 0 w 6480212"/>
              <a:gd name="connsiteY0" fmla="*/ 20534 h 5076560"/>
              <a:gd name="connsiteX1" fmla="*/ 2658073 w 6480212"/>
              <a:gd name="connsiteY1" fmla="*/ 0 h 5076560"/>
              <a:gd name="connsiteX2" fmla="*/ 4946366 w 6480212"/>
              <a:gd name="connsiteY2" fmla="*/ 2858354 h 5076560"/>
              <a:gd name="connsiteX3" fmla="*/ 6480212 w 6480212"/>
              <a:gd name="connsiteY3" fmla="*/ 5076560 h 5076560"/>
              <a:gd name="connsiteX4" fmla="*/ 0 w 6480212"/>
              <a:gd name="connsiteY4" fmla="*/ 5076560 h 5076560"/>
              <a:gd name="connsiteX5" fmla="*/ 0 w 6480212"/>
              <a:gd name="connsiteY5" fmla="*/ 20534 h 5076560"/>
              <a:gd name="connsiteX0" fmla="*/ 0 w 6574330"/>
              <a:gd name="connsiteY0" fmla="*/ 20534 h 5086826"/>
              <a:gd name="connsiteX1" fmla="*/ 2658073 w 6574330"/>
              <a:gd name="connsiteY1" fmla="*/ 0 h 5086826"/>
              <a:gd name="connsiteX2" fmla="*/ 4946366 w 6574330"/>
              <a:gd name="connsiteY2" fmla="*/ 2858354 h 5086826"/>
              <a:gd name="connsiteX3" fmla="*/ 6574330 w 6574330"/>
              <a:gd name="connsiteY3" fmla="*/ 5086826 h 5086826"/>
              <a:gd name="connsiteX4" fmla="*/ 0 w 6574330"/>
              <a:gd name="connsiteY4" fmla="*/ 5076560 h 5086826"/>
              <a:gd name="connsiteX5" fmla="*/ 0 w 6574330"/>
              <a:gd name="connsiteY5" fmla="*/ 20534 h 5086826"/>
              <a:gd name="connsiteX0" fmla="*/ 0 w 6574330"/>
              <a:gd name="connsiteY0" fmla="*/ 20534 h 5086826"/>
              <a:gd name="connsiteX1" fmla="*/ 2658073 w 6574330"/>
              <a:gd name="connsiteY1" fmla="*/ 0 h 5086826"/>
              <a:gd name="connsiteX2" fmla="*/ 4925233 w 6574330"/>
              <a:gd name="connsiteY2" fmla="*/ 2820300 h 5086826"/>
              <a:gd name="connsiteX3" fmla="*/ 6574330 w 6574330"/>
              <a:gd name="connsiteY3" fmla="*/ 5086826 h 5086826"/>
              <a:gd name="connsiteX4" fmla="*/ 0 w 6574330"/>
              <a:gd name="connsiteY4" fmla="*/ 5076560 h 5086826"/>
              <a:gd name="connsiteX5" fmla="*/ 0 w 6574330"/>
              <a:gd name="connsiteY5" fmla="*/ 20534 h 5086826"/>
              <a:gd name="connsiteX0" fmla="*/ 0 w 6574330"/>
              <a:gd name="connsiteY0" fmla="*/ 30048 h 5096340"/>
              <a:gd name="connsiteX1" fmla="*/ 2742604 w 6574330"/>
              <a:gd name="connsiteY1" fmla="*/ 0 h 5096340"/>
              <a:gd name="connsiteX2" fmla="*/ 4925233 w 6574330"/>
              <a:gd name="connsiteY2" fmla="*/ 2829814 h 5096340"/>
              <a:gd name="connsiteX3" fmla="*/ 6574330 w 6574330"/>
              <a:gd name="connsiteY3" fmla="*/ 5096340 h 5096340"/>
              <a:gd name="connsiteX4" fmla="*/ 0 w 6574330"/>
              <a:gd name="connsiteY4" fmla="*/ 5086074 h 5096340"/>
              <a:gd name="connsiteX5" fmla="*/ 0 w 6574330"/>
              <a:gd name="connsiteY5" fmla="*/ 30048 h 5096340"/>
              <a:gd name="connsiteX0" fmla="*/ 42403 w 6616733"/>
              <a:gd name="connsiteY0" fmla="*/ 30048 h 5096340"/>
              <a:gd name="connsiteX1" fmla="*/ 2785007 w 6616733"/>
              <a:gd name="connsiteY1" fmla="*/ 0 h 5096340"/>
              <a:gd name="connsiteX2" fmla="*/ 4967636 w 6616733"/>
              <a:gd name="connsiteY2" fmla="*/ 2829814 h 5096340"/>
              <a:gd name="connsiteX3" fmla="*/ 6616733 w 6616733"/>
              <a:gd name="connsiteY3" fmla="*/ 5096340 h 5096340"/>
              <a:gd name="connsiteX4" fmla="*/ 0 w 6616733"/>
              <a:gd name="connsiteY4" fmla="*/ 5095576 h 5096340"/>
              <a:gd name="connsiteX5" fmla="*/ 42403 w 6616733"/>
              <a:gd name="connsiteY5" fmla="*/ 30048 h 5096340"/>
              <a:gd name="connsiteX0" fmla="*/ 0 w 6616733"/>
              <a:gd name="connsiteY0" fmla="*/ 20546 h 5096340"/>
              <a:gd name="connsiteX1" fmla="*/ 2785007 w 6616733"/>
              <a:gd name="connsiteY1" fmla="*/ 0 h 5096340"/>
              <a:gd name="connsiteX2" fmla="*/ 4967636 w 6616733"/>
              <a:gd name="connsiteY2" fmla="*/ 2829814 h 5096340"/>
              <a:gd name="connsiteX3" fmla="*/ 6616733 w 6616733"/>
              <a:gd name="connsiteY3" fmla="*/ 5096340 h 5096340"/>
              <a:gd name="connsiteX4" fmla="*/ 0 w 6616733"/>
              <a:gd name="connsiteY4" fmla="*/ 5095576 h 5096340"/>
              <a:gd name="connsiteX5" fmla="*/ 0 w 6616733"/>
              <a:gd name="connsiteY5" fmla="*/ 20546 h 5096340"/>
              <a:gd name="connsiteX0" fmla="*/ 0 w 6616733"/>
              <a:gd name="connsiteY0" fmla="*/ 1543 h 5096340"/>
              <a:gd name="connsiteX1" fmla="*/ 2785007 w 6616733"/>
              <a:gd name="connsiteY1" fmla="*/ 0 h 5096340"/>
              <a:gd name="connsiteX2" fmla="*/ 4967636 w 6616733"/>
              <a:gd name="connsiteY2" fmla="*/ 2829814 h 5096340"/>
              <a:gd name="connsiteX3" fmla="*/ 6616733 w 6616733"/>
              <a:gd name="connsiteY3" fmla="*/ 5096340 h 5096340"/>
              <a:gd name="connsiteX4" fmla="*/ 0 w 6616733"/>
              <a:gd name="connsiteY4" fmla="*/ 5095576 h 5096340"/>
              <a:gd name="connsiteX5" fmla="*/ 0 w 6616733"/>
              <a:gd name="connsiteY5" fmla="*/ 1543 h 509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6733" h="5096340" fill="norm" stroke="1" extrusionOk="0">
                <a:moveTo>
                  <a:pt x="0" y="1543"/>
                </a:moveTo>
                <a:lnTo>
                  <a:pt x="2785007" y="0"/>
                </a:lnTo>
                <a:lnTo>
                  <a:pt x="4967636" y="2829814"/>
                </a:lnTo>
                <a:lnTo>
                  <a:pt x="6616733" y="5096340"/>
                </a:lnTo>
                <a:lnTo>
                  <a:pt x="0" y="5095576"/>
                </a:lnTo>
                <a:lnTo>
                  <a:pt x="0" y="15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42511870" name="Date Placeholder 3"/>
          <p:cNvSpPr txBox="1"/>
          <p:nvPr userDrawn="1"/>
        </p:nvSpPr>
        <p:spPr bwMode="auto"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>
              <a:defRPr sz="1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551C91B-C65A-4A5C-BBA8-29DE9733A937}" type="datetimeFigureOut">
              <a:rPr lang="en-GB"/>
              <a:t>08/12/2025</a:t>
            </a:fld>
            <a:endParaRPr lang="en-GB"/>
          </a:p>
        </p:txBody>
      </p:sp>
      <p:sp>
        <p:nvSpPr>
          <p:cNvPr id="7608473" name="Slide Number Placeholder 5"/>
          <p:cNvSpPr txBox="1"/>
          <p:nvPr userDrawn="1"/>
        </p:nvSpPr>
        <p:spPr bwMode="auto"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>
              <a:defRPr sz="1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sp>
        <p:nvSpPr>
          <p:cNvPr id="1954458089" name="Rectangle 2"/>
          <p:cNvSpPr>
            <a:spLocks noChangeArrowheads="1"/>
          </p:cNvSpPr>
          <p:nvPr userDrawn="1"/>
        </p:nvSpPr>
        <p:spPr bwMode="auto">
          <a:xfrm>
            <a:off x="916001" y="2963311"/>
            <a:ext cx="177573" cy="3503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87896" tIns="43947" rIns="87896" bIns="43947" numCol="1" anchor="ctr" anchorCtr="0" compatLnSpc="1">
            <a:prstTxWarp prst="textNoShape"/>
            <a:spAutoFit/>
          </a:bodyPr>
          <a:lstStyle/>
          <a:p>
            <a:pPr marL="0" marR="0" lvl="0" indent="0" algn="l" defTabSz="87895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56475" algn="r"/>
                <a:tab pos="2754351" algn="ctr"/>
                <a:tab pos="5508703" algn="r"/>
              </a:tabLst>
              <a:defRPr/>
            </a:pPr>
            <a:endParaRPr lang="en-US" sz="1700" b="0" i="0" u="none" strike="noStrike" cap="none">
              <a:ln>
                <a:noFill/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955886941" name="Group 25"/>
          <p:cNvGrpSpPr/>
          <p:nvPr userDrawn="1"/>
        </p:nvGrpSpPr>
        <p:grpSpPr bwMode="auto">
          <a:xfrm>
            <a:off x="611562" y="281174"/>
            <a:ext cx="5148572" cy="762830"/>
            <a:chOff x="611562" y="281174"/>
            <a:chExt cx="5148572" cy="762830"/>
          </a:xfrm>
        </p:grpSpPr>
        <p:sp>
          <p:nvSpPr>
            <p:cNvPr id="29" name="TextBox 28"/>
            <p:cNvSpPr txBox="1"/>
            <p:nvPr userDrawn="1"/>
          </p:nvSpPr>
          <p:spPr bwMode="auto">
            <a:xfrm>
              <a:off x="1439655" y="629453"/>
              <a:ext cx="4320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defRPr/>
              </a:pPr>
              <a:r>
                <a:rPr lang="en-US" sz="1600" b="1">
                  <a:solidFill>
                    <a:schemeClr val="bg1"/>
                  </a:solidFill>
                </a:rPr>
                <a:t>COLLEGE</a:t>
              </a:r>
              <a:r>
                <a:rPr lang="en-US" sz="1600" b="1">
                  <a:solidFill>
                    <a:schemeClr val="bg1"/>
                  </a:solidFill>
                </a:rPr>
                <a:t> OF</a:t>
              </a:r>
              <a:r>
                <a:rPr lang="en-US" sz="1600" b="1">
                  <a:solidFill>
                    <a:schemeClr val="bg1"/>
                  </a:solidFill>
                </a:rPr>
                <a:t> ENGINEERING</a:t>
              </a: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auto">
            <a:xfrm>
              <a:off x="1454455" y="281174"/>
              <a:ext cx="0" cy="75895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3"/>
            <p:cNvPicPr>
              <a:picLocks noChangeAspect="1" noChangeArrowheads="1"/>
            </p:cNvPicPr>
            <p:nvPr userDrawn="1"/>
          </p:nvPicPr>
          <p:blipFill>
            <a:blip r:embed="rId5"/>
            <a:stretch/>
          </p:blipFill>
          <p:spPr bwMode="auto">
            <a:xfrm>
              <a:off x="611562" y="284831"/>
              <a:ext cx="759171" cy="759173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/>
            <p:cNvSpPr txBox="1"/>
            <p:nvPr userDrawn="1"/>
          </p:nvSpPr>
          <p:spPr bwMode="auto">
            <a:xfrm>
              <a:off x="1438337" y="331243"/>
              <a:ext cx="4320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b="1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AL-NAHRAIN UNIVERSITY</a:t>
              </a:r>
              <a:endParaRPr lang="en-GB" sz="1600" b="1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11015749" name="Title 1"/>
          <p:cNvSpPr>
            <a:spLocks noGrp="1"/>
          </p:cNvSpPr>
          <p:nvPr userDrawn="1">
            <p:ph type="ctrTitle"/>
          </p:nvPr>
        </p:nvSpPr>
        <p:spPr bwMode="auto">
          <a:xfrm>
            <a:off x="389889" y="1915100"/>
            <a:ext cx="4860000" cy="1143000"/>
          </a:xfrm>
        </p:spPr>
        <p:txBody>
          <a:bodyPr anchor="b" anchorCtr="0"/>
          <a:lstStyle>
            <a:lvl1pPr>
              <a:lnSpc>
                <a:spcPct val="86000"/>
              </a:lnSpc>
              <a:defRPr sz="27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86368503" name="Subtitle 2"/>
          <p:cNvSpPr>
            <a:spLocks noGrp="1"/>
          </p:cNvSpPr>
          <p:nvPr userDrawn="1">
            <p:ph type="subTitle" idx="1"/>
          </p:nvPr>
        </p:nvSpPr>
        <p:spPr bwMode="auto">
          <a:xfrm>
            <a:off x="387350" y="3147216"/>
            <a:ext cx="4860000" cy="360000"/>
          </a:xfrm>
        </p:spPr>
        <p:txBody>
          <a:bodyPr/>
          <a:lstStyle>
            <a:lvl1pPr marL="0" indent="0" algn="l" defTabSz="878951" rtl="0">
              <a:lnSpc>
                <a:spcPct val="96000"/>
              </a:lnSpc>
              <a:spcBef>
                <a:spcPts val="0"/>
              </a:spcBef>
              <a:spcAft>
                <a:spcPts val="519"/>
              </a:spcAft>
              <a:buFont typeface="Arial"/>
              <a:buNone/>
              <a:defRPr lang="en-GB" sz="1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9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7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6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6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2790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328272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51337"/>
            <a:ext cx="4040188" cy="47982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39476" indent="0">
              <a:buNone/>
              <a:defRPr sz="1900" b="1"/>
            </a:lvl2pPr>
            <a:lvl3pPr marL="878951" indent="0">
              <a:buNone/>
              <a:defRPr sz="1700" b="1"/>
            </a:lvl3pPr>
            <a:lvl4pPr marL="1318426" indent="0">
              <a:buNone/>
              <a:defRPr sz="1600" b="1"/>
            </a:lvl4pPr>
            <a:lvl5pPr marL="1757901" indent="0">
              <a:buNone/>
              <a:defRPr sz="1600" b="1"/>
            </a:lvl5pPr>
            <a:lvl6pPr marL="2197377" indent="0">
              <a:buNone/>
              <a:defRPr sz="1600" b="1"/>
            </a:lvl6pPr>
            <a:lvl7pPr marL="2636854" indent="0">
              <a:buNone/>
              <a:defRPr sz="1600" b="1"/>
            </a:lvl7pPr>
            <a:lvl8pPr marL="3076329" indent="0">
              <a:buNone/>
              <a:defRPr sz="1600" b="1"/>
            </a:lvl8pPr>
            <a:lvl9pPr marL="3515805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87032773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39553" y="1631160"/>
            <a:ext cx="3957836" cy="296346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5216017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33" y="1151337"/>
            <a:ext cx="4041775" cy="47982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39476" indent="0">
              <a:buNone/>
              <a:defRPr sz="1900" b="1"/>
            </a:lvl2pPr>
            <a:lvl3pPr marL="878951" indent="0">
              <a:buNone/>
              <a:defRPr sz="1700" b="1"/>
            </a:lvl3pPr>
            <a:lvl4pPr marL="1318426" indent="0">
              <a:buNone/>
              <a:defRPr sz="1600" b="1"/>
            </a:lvl4pPr>
            <a:lvl5pPr marL="1757901" indent="0">
              <a:buNone/>
              <a:defRPr sz="1600" b="1"/>
            </a:lvl5pPr>
            <a:lvl6pPr marL="2197377" indent="0">
              <a:buNone/>
              <a:defRPr sz="1600" b="1"/>
            </a:lvl6pPr>
            <a:lvl7pPr marL="2636854" indent="0">
              <a:buNone/>
              <a:defRPr sz="1600" b="1"/>
            </a:lvl7pPr>
            <a:lvl8pPr marL="3076329" indent="0">
              <a:buNone/>
              <a:defRPr sz="1600" b="1"/>
            </a:lvl8pPr>
            <a:lvl9pPr marL="3515805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582891231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31" y="1631160"/>
            <a:ext cx="3959422" cy="296346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4597385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0B45332-CF33-40E9-BF05-499E151ACBC0}" type="datetime1">
              <a:rPr lang="en-GB"/>
              <a:t>08/12/2025</a:t>
            </a:fld>
            <a:endParaRPr lang="en-GB"/>
          </a:p>
        </p:txBody>
      </p:sp>
      <p:sp>
        <p:nvSpPr>
          <p:cNvPr id="53197173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1608966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3856830" name="Title 1"/>
          <p:cNvSpPr>
            <a:spLocks noGrp="1"/>
          </p:cNvSpPr>
          <p:nvPr>
            <p:ph type="title"/>
          </p:nvPr>
        </p:nvSpPr>
        <p:spPr bwMode="auto">
          <a:xfrm>
            <a:off x="539563" y="460800"/>
            <a:ext cx="2925961" cy="540000"/>
          </a:xfrm>
        </p:spPr>
        <p:txBody>
          <a:bodyPr anchor="t" anchorCtr="0"/>
          <a:lstStyle>
            <a:lvl1pPr algn="l">
              <a:defRPr sz="19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77802409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04797"/>
            <a:ext cx="5029397" cy="4389835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5329187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539563" y="1076334"/>
            <a:ext cx="2925961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39476" indent="0">
              <a:buNone/>
              <a:defRPr sz="1200"/>
            </a:lvl2pPr>
            <a:lvl3pPr marL="878951" indent="0">
              <a:buNone/>
              <a:defRPr sz="800"/>
            </a:lvl3pPr>
            <a:lvl4pPr marL="1318426" indent="0">
              <a:buNone/>
              <a:defRPr sz="800"/>
            </a:lvl4pPr>
            <a:lvl5pPr marL="1757901" indent="0">
              <a:buNone/>
              <a:defRPr sz="800"/>
            </a:lvl5pPr>
            <a:lvl6pPr marL="2197377" indent="0">
              <a:buNone/>
              <a:defRPr sz="800"/>
            </a:lvl6pPr>
            <a:lvl7pPr marL="2636854" indent="0">
              <a:buNone/>
              <a:defRPr sz="800"/>
            </a:lvl7pPr>
            <a:lvl8pPr marL="3076329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22711186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C46996B-C158-48DF-83AA-878242733D42}" type="datetime1">
              <a:rPr lang="en-GB"/>
              <a:t>08/12/2025</a:t>
            </a:fld>
            <a:endParaRPr lang="en-GB"/>
          </a:p>
        </p:txBody>
      </p:sp>
      <p:sp>
        <p:nvSpPr>
          <p:cNvPr id="104974560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0291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415298" name="Title 1"/>
          <p:cNvSpPr>
            <a:spLocks noGrp="1"/>
          </p:cNvSpPr>
          <p:nvPr>
            <p:ph type="title"/>
          </p:nvPr>
        </p:nvSpPr>
        <p:spPr bwMode="auto">
          <a:xfrm>
            <a:off x="1826793" y="3600454"/>
            <a:ext cx="5486400" cy="425054"/>
          </a:xfrm>
        </p:spPr>
        <p:txBody>
          <a:bodyPr anchor="b"/>
          <a:lstStyle>
            <a:lvl1pPr algn="l">
              <a:defRPr sz="19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2429159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826793" y="459580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39476" indent="0">
              <a:buNone/>
              <a:defRPr sz="2700"/>
            </a:lvl2pPr>
            <a:lvl3pPr marL="878951" indent="0">
              <a:buNone/>
              <a:defRPr sz="2200"/>
            </a:lvl3pPr>
            <a:lvl4pPr marL="1318426" indent="0">
              <a:buNone/>
              <a:defRPr sz="1900"/>
            </a:lvl4pPr>
            <a:lvl5pPr marL="1757901" indent="0">
              <a:buNone/>
              <a:defRPr sz="1900"/>
            </a:lvl5pPr>
            <a:lvl6pPr marL="2197377" indent="0">
              <a:buNone/>
              <a:defRPr sz="1900"/>
            </a:lvl6pPr>
            <a:lvl7pPr marL="2636854" indent="0">
              <a:buNone/>
              <a:defRPr sz="1900"/>
            </a:lvl7pPr>
            <a:lvl8pPr marL="3076329" indent="0">
              <a:buNone/>
              <a:defRPr sz="1900"/>
            </a:lvl8pPr>
            <a:lvl9pPr marL="3515805" indent="0">
              <a:buNone/>
              <a:defRPr sz="19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GB"/>
          </a:p>
        </p:txBody>
      </p:sp>
      <p:sp>
        <p:nvSpPr>
          <p:cNvPr id="152358472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826793" y="402552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39476" indent="0">
              <a:buNone/>
              <a:defRPr sz="1200"/>
            </a:lvl2pPr>
            <a:lvl3pPr marL="878951" indent="0">
              <a:buNone/>
              <a:defRPr sz="800"/>
            </a:lvl3pPr>
            <a:lvl4pPr marL="1318426" indent="0">
              <a:buNone/>
              <a:defRPr sz="800"/>
            </a:lvl4pPr>
            <a:lvl5pPr marL="1757901" indent="0">
              <a:buNone/>
              <a:defRPr sz="800"/>
            </a:lvl5pPr>
            <a:lvl6pPr marL="2197377" indent="0">
              <a:buNone/>
              <a:defRPr sz="800"/>
            </a:lvl6pPr>
            <a:lvl7pPr marL="2636854" indent="0">
              <a:buNone/>
              <a:defRPr sz="800"/>
            </a:lvl7pPr>
            <a:lvl8pPr marL="3076329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35912259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A9291A9-D74D-4863-A0A5-C6A0A6D90A51}" type="datetime1">
              <a:rPr lang="en-GB"/>
              <a:t>08/12/2025</a:t>
            </a:fld>
            <a:endParaRPr lang="en-GB"/>
          </a:p>
        </p:txBody>
      </p:sp>
      <p:sp>
        <p:nvSpPr>
          <p:cNvPr id="26508832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1829871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grpSp>
        <p:nvGrpSpPr>
          <p:cNvPr id="1738185535" name="Group 15"/>
          <p:cNvGrpSpPr/>
          <p:nvPr userDrawn="1"/>
        </p:nvGrpSpPr>
        <p:grpSpPr bwMode="auto">
          <a:xfrm>
            <a:off x="755576" y="116770"/>
            <a:ext cx="1267781" cy="576072"/>
            <a:chOff x="1024808" y="4247666"/>
            <a:chExt cx="1267781" cy="576072"/>
          </a:xfrm>
        </p:grpSpPr>
        <p:sp>
          <p:nvSpPr>
            <p:cNvPr id="17" name="TextBox 16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8" name="Straight Connector 17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96737081" name="Picture 3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12830" y="101900"/>
            <a:ext cx="578379" cy="57838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3920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6064936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3981854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34A460-2B8F-409B-8902-EF69E611A276}" type="datetime1">
              <a:rPr lang="en-GB"/>
              <a:t>08/12/2025</a:t>
            </a:fld>
            <a:endParaRPr lang="en-GB"/>
          </a:p>
        </p:txBody>
      </p:sp>
      <p:sp>
        <p:nvSpPr>
          <p:cNvPr id="59020527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5296676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0715396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19" y="205984"/>
            <a:ext cx="1975047" cy="4388642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97027086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539557" y="205984"/>
            <a:ext cx="5937447" cy="4388642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4821798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3CD87A3-F836-43E1-A457-EF92D73748F7}" type="datetime1">
              <a:rPr lang="en-GB"/>
              <a:t>08/12/2025</a:t>
            </a:fld>
            <a:endParaRPr lang="en-GB"/>
          </a:p>
        </p:txBody>
      </p:sp>
      <p:sp>
        <p:nvSpPr>
          <p:cNvPr id="628319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351088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BioMedical_Grey_Section Header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737417" name="Title 1"/>
          <p:cNvSpPr>
            <a:spLocks noGrp="1"/>
          </p:cNvSpPr>
          <p:nvPr>
            <p:ph type="title"/>
          </p:nvPr>
        </p:nvSpPr>
        <p:spPr bwMode="auto">
          <a:xfrm>
            <a:off x="387350" y="1740696"/>
            <a:ext cx="3960000" cy="1031940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2400" b="1" cap="none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8455534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7350" y="2869409"/>
            <a:ext cx="3960000" cy="1028700"/>
          </a:xfrm>
        </p:spPr>
        <p:txBody>
          <a:bodyPr anchor="t" anchorCtr="0"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 marL="4394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3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8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2503125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4CC5F3-95C0-46C7-A4CD-2B791A46AED7}" type="datetime1">
              <a:rPr lang="en-GB">
                <a:solidFill>
                  <a:prstClr val="white"/>
                </a:solidFill>
              </a:rPr>
              <a:t>08/12/2025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41294672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86634871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137342" y="4914900"/>
            <a:ext cx="2133600" cy="1485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>
                <a:solidFill>
                  <a:prstClr val="white"/>
                </a:solidFill>
              </a:r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grpSp>
        <p:nvGrpSpPr>
          <p:cNvPr id="127809642" name="Group 12"/>
          <p:cNvGrpSpPr/>
          <p:nvPr userDrawn="1"/>
        </p:nvGrpSpPr>
        <p:grpSpPr bwMode="auto">
          <a:xfrm>
            <a:off x="827584" y="156869"/>
            <a:ext cx="1267781" cy="576072"/>
            <a:chOff x="1024808" y="4247666"/>
            <a:chExt cx="1267781" cy="576072"/>
          </a:xfrm>
        </p:grpSpPr>
        <p:sp>
          <p:nvSpPr>
            <p:cNvPr id="14" name="TextBox 13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5" name="Straight Connector 14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63159134" name="Picture 3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184838" y="141999"/>
            <a:ext cx="578379" cy="57838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2_BioMedical_Orange_Quot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7990181" name="Picture 2" descr="https://assets.rbl.ms/12619853/980x.jpg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-52615" y="-24693"/>
            <a:ext cx="9201530" cy="51681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5494569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F99E89-C15F-4174-8A5E-9F63E80A1398}" type="datetime1">
              <a:rPr lang="en-GB">
                <a:solidFill>
                  <a:prstClr val="white"/>
                </a:solidFill>
              </a:rPr>
              <a:t>08/12/2025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05836754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71038793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>
                <a:solidFill>
                  <a:prstClr val="white"/>
                </a:solidFill>
              </a:r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pic>
        <p:nvPicPr>
          <p:cNvPr id="1498952413" name="Picture 2" descr="Related image"/>
          <p:cNvPicPr>
            <a:picLocks noChangeAspect="1" noChangeArrowheads="1"/>
          </p:cNvPicPr>
          <p:nvPr userDrawn="1"/>
        </p:nvPicPr>
        <p:blipFill>
          <a:blip r:embed="rId4"/>
          <a:stretch/>
        </p:blipFill>
        <p:spPr bwMode="auto">
          <a:xfrm>
            <a:off x="-51379" y="-1599640"/>
            <a:ext cx="11651742" cy="6835686"/>
          </a:xfrm>
          <a:prstGeom prst="rect">
            <a:avLst/>
          </a:prstGeom>
          <a:noFill/>
        </p:spPr>
      </p:pic>
      <p:sp>
        <p:nvSpPr>
          <p:cNvPr id="1003829092" name="Snip Single Corner Rectangle 11"/>
          <p:cNvSpPr/>
          <p:nvPr userDrawn="1"/>
        </p:nvSpPr>
        <p:spPr bwMode="auto">
          <a:xfrm>
            <a:off x="472753" y="408548"/>
            <a:ext cx="3402377" cy="4431460"/>
          </a:xfrm>
          <a:prstGeom prst="snip1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239407302" name="Title 1"/>
          <p:cNvSpPr>
            <a:spLocks noChangeAspect="1" noGrp="1"/>
          </p:cNvSpPr>
          <p:nvPr>
            <p:ph type="title"/>
          </p:nvPr>
        </p:nvSpPr>
        <p:spPr bwMode="auto">
          <a:xfrm>
            <a:off x="688043" y="788501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04755727" name="Group 13"/>
          <p:cNvGrpSpPr/>
          <p:nvPr userDrawn="1"/>
        </p:nvGrpSpPr>
        <p:grpSpPr bwMode="auto">
          <a:xfrm>
            <a:off x="1218302" y="4224237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6" name="Straight Connector 15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01919207" name="Picture 3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575556" y="4209367"/>
            <a:ext cx="578379" cy="57838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105918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6A55287-69CA-461A-8B28-22B16BEA64F2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585703709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1598513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0" y="4686300"/>
            <a:ext cx="533400" cy="285750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BC01FEF-E8D0-4362-9DF0-71E94E7FFE8A}" type="slidenum">
              <a:rPr lang="en-GB">
                <a:solidFill>
                  <a:srgbClr val="775F55"/>
                </a:solidFill>
              </a:rPr>
              <a:t>‹#›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1372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2842876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defRPr/>
            </a:pPr>
            <a:fld id="{1E57D63A-2272-4017-A929-9B1073B7A9EA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82405336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143480990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defRPr/>
            </a:pPr>
            <a:fld id="{8027AADE-9D47-4E3D-BD36-5F0BB54E00A2}" type="slidenum">
              <a:rPr lang="en-GB">
                <a:latin typeface="Arial"/>
              </a:rPr>
              <a:t>‹#›</a:t>
            </a:fld>
            <a:endParaRPr lang="en-GB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671340" name="Title 1"/>
          <p:cNvSpPr>
            <a:spLocks noGrp="1"/>
          </p:cNvSpPr>
          <p:nvPr>
            <p:ph type="title"/>
          </p:nvPr>
        </p:nvSpPr>
        <p:spPr bwMode="auto">
          <a:xfrm>
            <a:off x="612648" y="171450"/>
            <a:ext cx="6875676" cy="742950"/>
          </a:xfrm>
        </p:spPr>
        <p:txBody>
          <a:bodyPr/>
          <a:lstStyle>
            <a:lvl1pPr>
              <a:defRPr sz="2800" b="1">
                <a:solidFill>
                  <a:srgbClr val="EA750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14966969" name="Content Placeholder 7"/>
          <p:cNvSpPr>
            <a:spLocks noGrp="1"/>
          </p:cNvSpPr>
          <p:nvPr>
            <p:ph sz="quarter" idx="1"/>
          </p:nvPr>
        </p:nvSpPr>
        <p:spPr bwMode="auto">
          <a:xfrm>
            <a:off x="612648" y="1200150"/>
            <a:ext cx="8153399" cy="337185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1060709311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527F303-5811-4713-8943-B4630D876DAA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36165158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1453987462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>
            <a:noAutofit/>
          </a:bodyPr>
          <a:lstStyle>
            <a:lvl1pPr>
              <a:defRPr sz="1400">
                <a:latin typeface="Arial"/>
                <a:cs typeface="Arial"/>
              </a:defRPr>
            </a:lvl1pPr>
          </a:lstStyle>
          <a:p>
            <a:pPr>
              <a:defRPr/>
            </a:pPr>
            <a:fld id="{D5EB0910-29F4-4943-B25A-A75FA2BE5022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BioMedical_Title and Content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3128637" name="Title 1"/>
          <p:cNvSpPr>
            <a:spLocks noGrp="1"/>
          </p:cNvSpPr>
          <p:nvPr>
            <p:ph type="title"/>
          </p:nvPr>
        </p:nvSpPr>
        <p:spPr bwMode="auto">
          <a:xfrm>
            <a:off x="460376" y="432000"/>
            <a:ext cx="8251823" cy="79200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29308797" name="Content Placeholder 2"/>
          <p:cNvSpPr>
            <a:spLocks noGrp="1"/>
          </p:cNvSpPr>
          <p:nvPr>
            <p:ph idx="1"/>
          </p:nvPr>
        </p:nvSpPr>
        <p:spPr bwMode="auto">
          <a:xfrm>
            <a:off x="460377" y="1400507"/>
            <a:ext cx="8251823" cy="3308035"/>
          </a:xfrm>
        </p:spPr>
        <p:txBody>
          <a:bodyPr/>
          <a:lstStyle>
            <a:lvl1pPr marL="319088" marR="0" indent="-319088" algn="l" defTabSz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defRPr/>
            </a:lvl1pPr>
            <a:lvl2pPr marL="639763" marR="0" indent="-273050" algn="l" defTabSz="914400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  <a:defRPr/>
            </a:lvl2pPr>
            <a:lvl3pPr marL="914400" marR="0" indent="-228600" algn="l" defTabSz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Wingdings"/>
              <a:buChar char=""/>
              <a:defRPr/>
            </a:lvl3pPr>
            <a:lvl4pPr marL="1371600" marR="0" indent="-228600" algn="l" defTabSz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ct val="75000"/>
              <a:buFont typeface="Wingdings"/>
              <a:buChar char=""/>
              <a:defRPr/>
            </a:lvl4pPr>
            <a:lvl5pPr marL="1828800" marR="0" indent="-228600" algn="l" defTabSz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ct val="65000"/>
              <a:buFont typeface="Wingdings"/>
              <a:buChar char=""/>
              <a:defRPr/>
            </a:lvl5pPr>
          </a:lstStyle>
          <a:p>
            <a:pPr marL="319088" marR="0" lvl="0" indent="-319088" algn="l" defTabSz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defRPr/>
            </a:pPr>
            <a:r>
              <a:rPr lang="en-GB" sz="29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Click to edit Master text styles</a:t>
            </a:r>
            <a:endParaRPr/>
          </a:p>
          <a:p>
            <a:pPr marL="639763" marR="0" lvl="1" indent="-273050" algn="l" defTabSz="914400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  <a:defRPr/>
            </a:pPr>
            <a:r>
              <a:rPr lang="en-GB" sz="26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Second level</a:t>
            </a:r>
            <a:endParaRPr/>
          </a:p>
          <a:p>
            <a:pPr marL="914400" marR="0" lvl="2" indent="-228600" algn="l" defTabSz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Wingdings"/>
              <a:buChar char=""/>
              <a:defRPr/>
            </a:pPr>
            <a:r>
              <a:rPr lang="en-GB" sz="23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Third level</a:t>
            </a:r>
            <a:endParaRPr/>
          </a:p>
          <a:p>
            <a:pPr marL="1371600" marR="0" lvl="3" indent="-228600" algn="l" defTabSz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ct val="75000"/>
              <a:buFont typeface="Wingdings"/>
              <a:buChar char=""/>
              <a:defRPr/>
            </a:pPr>
            <a:r>
              <a:rPr lang="en-GB" sz="20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Fourth level</a:t>
            </a:r>
            <a:endParaRPr/>
          </a:p>
          <a:p>
            <a:pPr marL="1828800" marR="0" lvl="4" indent="-228600" algn="l" defTabSz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ct val="65000"/>
              <a:buFont typeface="Wingdings"/>
              <a:buChar char=""/>
              <a:defRPr/>
            </a:pPr>
            <a:r>
              <a:rPr lang="en-GB" sz="20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Fifth level</a:t>
            </a:r>
            <a:endParaRPr lang="en-US" sz="2000" b="0" i="0" u="none" strike="noStrike" cap="none" spc="0">
              <a:ln>
                <a:noFill/>
              </a:ln>
              <a:solidFill>
                <a:prstClr val="black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198861148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7E72E21-4EC5-4946-9B51-76960C608223}" type="datetime1">
              <a:rPr lang="en-GB"/>
              <a:t>08/12/2025</a:t>
            </a:fld>
            <a:endParaRPr lang="en-GB"/>
          </a:p>
        </p:txBody>
      </p:sp>
      <p:sp>
        <p:nvSpPr>
          <p:cNvPr id="202638176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97598372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726018" name="Rectangle 3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35973153" name="Rectangle 4"/>
          <p:cNvSpPr/>
          <p:nvPr/>
        </p:nvSpPr>
        <p:spPr bwMode="auto"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92114175" name="Rectangle 5"/>
          <p:cNvSpPr/>
          <p:nvPr/>
        </p:nvSpPr>
        <p:spPr bwMode="auto"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280238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2" y="2057414"/>
            <a:ext cx="7123113" cy="1254919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1591429285" name="Title 1"/>
          <p:cNvSpPr>
            <a:spLocks noGrp="1"/>
          </p:cNvSpPr>
          <p:nvPr>
            <p:ph type="title"/>
          </p:nvPr>
        </p:nvSpPr>
        <p:spPr bwMode="auto"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17462990" name="Date Placeholder 1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D15CDCD-9014-4589-8CBE-38A7E631BC98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248729415" name="Slide Number Placeholder 12"/>
          <p:cNvSpPr>
            <a:spLocks noGrp="1"/>
          </p:cNvSpPr>
          <p:nvPr>
            <p:ph type="sldNum" sz="quarter" idx="11"/>
          </p:nvPr>
        </p:nvSpPr>
        <p:spPr bwMode="auto">
          <a:xfrm>
            <a:off x="0" y="1314451"/>
            <a:ext cx="1295400" cy="526256"/>
          </a:xfrm>
        </p:spPr>
        <p:txBody>
          <a:bodyPr>
            <a:noAutofit/>
          </a:bodyPr>
          <a:lstStyle>
            <a:lvl1pPr>
              <a:defRPr sz="2400">
                <a:latin typeface="Arial"/>
                <a:cs typeface="Arial"/>
              </a:defRPr>
            </a:lvl1pPr>
          </a:lstStyle>
          <a:p>
            <a:pPr>
              <a:defRPr/>
            </a:pPr>
            <a:fld id="{3ED6C351-E627-4BFD-A1D5-827ACC91D14A}" type="slidenum">
              <a:rPr lang="en-GB"/>
              <a:t>‹#›</a:t>
            </a:fld>
            <a:endParaRPr lang="en-GB"/>
          </a:p>
        </p:txBody>
      </p:sp>
      <p:sp>
        <p:nvSpPr>
          <p:cNvPr id="545519335" name="Footer Placeholder 13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grpSp>
        <p:nvGrpSpPr>
          <p:cNvPr id="1495089336" name="Group 13"/>
          <p:cNvGrpSpPr/>
          <p:nvPr userDrawn="1"/>
        </p:nvGrpSpPr>
        <p:grpSpPr bwMode="auto">
          <a:xfrm>
            <a:off x="652474" y="43961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6" name="Straight Connector 15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69694277" name="Picture 3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/>
        </p:blipFill>
        <p:spPr bwMode="auto">
          <a:xfrm>
            <a:off x="24034" y="9634"/>
            <a:ext cx="640078" cy="640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451159" name="Title 1"/>
          <p:cNvSpPr>
            <a:spLocks noGrp="1"/>
          </p:cNvSpPr>
          <p:nvPr>
            <p:ph type="title"/>
          </p:nvPr>
        </p:nvSpPr>
        <p:spPr bwMode="auto">
          <a:xfrm>
            <a:off x="609601" y="51469"/>
            <a:ext cx="6842720" cy="742950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98664500" name="Content Placeholder 8"/>
          <p:cNvSpPr>
            <a:spLocks noGrp="1"/>
          </p:cNvSpPr>
          <p:nvPr>
            <p:ph sz="quarter" idx="1"/>
          </p:nvPr>
        </p:nvSpPr>
        <p:spPr bwMode="auto">
          <a:xfrm>
            <a:off x="609600" y="1192175"/>
            <a:ext cx="3886200" cy="342900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1752153575" name="Content Placeholder 10"/>
          <p:cNvSpPr>
            <a:spLocks noGrp="1"/>
          </p:cNvSpPr>
          <p:nvPr>
            <p:ph sz="quarter" idx="2"/>
          </p:nvPr>
        </p:nvSpPr>
        <p:spPr bwMode="auto">
          <a:xfrm>
            <a:off x="4844901" y="1192175"/>
            <a:ext cx="3886200" cy="342900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1841163548" name="Date Placeholder 7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17D29F1-7523-4B17-A3CC-40389FADB030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786262010" name="Slide Number Placeholder 9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2EBE98EC-8195-4870-AACE-8E13A6888533}" type="slidenum">
              <a:rPr lang="en-GB"/>
              <a:t>‹#›</a:t>
            </a:fld>
            <a:endParaRPr lang="en-GB"/>
          </a:p>
        </p:txBody>
      </p:sp>
      <p:sp>
        <p:nvSpPr>
          <p:cNvPr id="1285665330" name="Footer Placeholder 11"/>
          <p:cNvSpPr>
            <a:spLocks noGrp="1"/>
          </p:cNvSpPr>
          <p:nvPr>
            <p:ph type="ftr" sz="quarter" idx="12"/>
          </p:nvPr>
        </p:nvSpPr>
        <p:spPr bwMode="auto"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469220" name="Title 1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90928" cy="6524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34390692" name="Content Placeholder 10"/>
          <p:cNvSpPr>
            <a:spLocks noGrp="1"/>
          </p:cNvSpPr>
          <p:nvPr>
            <p:ph sz="quarter" idx="2"/>
          </p:nvPr>
        </p:nvSpPr>
        <p:spPr bwMode="auto">
          <a:xfrm>
            <a:off x="609600" y="1828800"/>
            <a:ext cx="3886200" cy="268605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7495138" name="Content Placeholder 12"/>
          <p:cNvSpPr>
            <a:spLocks noGrp="1"/>
          </p:cNvSpPr>
          <p:nvPr>
            <p:ph sz="quarter" idx="4"/>
          </p:nvPr>
        </p:nvSpPr>
        <p:spPr bwMode="auto">
          <a:xfrm>
            <a:off x="4800600" y="1828800"/>
            <a:ext cx="3886200" cy="268605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123839987" name="Text Placeholder 15"/>
          <p:cNvSpPr>
            <a:spLocks noGrp="1"/>
          </p:cNvSpPr>
          <p:nvPr>
            <p:ph type="body" sz="quarter" idx="1"/>
          </p:nvPr>
        </p:nvSpPr>
        <p:spPr bwMode="auto">
          <a:xfrm>
            <a:off x="609600" y="1314450"/>
            <a:ext cx="3886200" cy="480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1799312967" name="Text Placeholder 14"/>
          <p:cNvSpPr>
            <a:spLocks noGrp="1"/>
          </p:cNvSpPr>
          <p:nvPr>
            <p:ph type="body" sz="quarter" idx="3"/>
          </p:nvPr>
        </p:nvSpPr>
        <p:spPr bwMode="auto">
          <a:xfrm>
            <a:off x="4800600" y="1314450"/>
            <a:ext cx="3886200" cy="4800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36688844" name="Date Placeholder 9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A539D4B-6B24-4F52-A724-508EE26D38C2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663878618" name="Slide Number Placeholder 11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 sz="1400">
                <a:latin typeface="Arial"/>
                <a:cs typeface="Arial"/>
              </a:defRPr>
            </a:lvl1pPr>
          </a:lstStyle>
          <a:p>
            <a:pPr>
              <a:defRPr/>
            </a:pPr>
            <a:fld id="{7820DD96-2B2F-4296-B9E8-9F34C3B9A0D5}" type="slidenum">
              <a:rPr lang="en-GB"/>
              <a:t>‹#›</a:t>
            </a:fld>
            <a:endParaRPr lang="en-GB"/>
          </a:p>
        </p:txBody>
      </p:sp>
      <p:sp>
        <p:nvSpPr>
          <p:cNvPr id="1563122008" name="Footer Placeholder 13"/>
          <p:cNvSpPr>
            <a:spLocks noGrp="1"/>
          </p:cNvSpPr>
          <p:nvPr>
            <p:ph type="ftr" sz="quarter" idx="12"/>
          </p:nvPr>
        </p:nvSpPr>
        <p:spPr bwMode="auto"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10060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95608156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E52B80C-72A7-4417-9DB3-9CF1247078AF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85827889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893775269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>
                <a:latin typeface="Arial"/>
                <a:cs typeface="Arial"/>
              </a:defRPr>
            </a:lvl1pPr>
          </a:lstStyle>
          <a:p>
            <a:pPr>
              <a:defRPr/>
            </a:pPr>
            <a:fld id="{DD2AF40B-A26E-40BE-916D-1B61C7070D19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2024020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6A55287-69CA-461A-8B28-22B16BEA64F2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7953482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66027943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BC01FEF-E8D0-4362-9DF0-71E94E7FFE8A}" type="slidenum">
              <a:rPr lang="en-GB">
                <a:solidFill>
                  <a:srgbClr val="775F55"/>
                </a:solidFill>
              </a:rPr>
              <a:t>‹#›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80594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12298750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19574110" name="Date Placeholder 1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5341A10-AD45-41E2-8683-F90EF450A9B4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2124925681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1183703725" name="Slide Number Placeholder 22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C6474410-0337-4D9D-92F8-ADCC3E3F5B9A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464441" name="Rectangle 3"/>
          <p:cNvSpPr/>
          <p:nvPr/>
        </p:nvSpPr>
        <p:spPr bwMode="white">
          <a:xfrm>
            <a:off x="6096027" y="0"/>
            <a:ext cx="320675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55965394" name="Rectangle 4"/>
          <p:cNvSpPr/>
          <p:nvPr/>
        </p:nvSpPr>
        <p:spPr bwMode="auto"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61319483" name="Rectangle 5"/>
          <p:cNvSpPr/>
          <p:nvPr/>
        </p:nvSpPr>
        <p:spPr bwMode="auto"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2848642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553200" y="457201"/>
            <a:ext cx="2057400" cy="4137422"/>
          </a:xfrm>
        </p:spPr>
        <p:txBody>
          <a:bodyPr vert="eaVert"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51297192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457202"/>
            <a:ext cx="5562600" cy="4137423"/>
          </a:xfrm>
        </p:spPr>
        <p:txBody>
          <a:bodyPr vert="eaVert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1694554376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6553200" y="4686300"/>
            <a:ext cx="22098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5E146-B0DC-4230-8576-E5C21974D931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5518665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57209" y="4686300"/>
            <a:ext cx="5573713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1424949539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 rot="5400000">
            <a:off x="6056313" y="77796"/>
            <a:ext cx="400050" cy="24447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>
              <a:defRPr/>
            </a:pPr>
            <a:fld id="{E6885C88-27E9-4E8E-8567-CC003298146C}" type="slidenum">
              <a:rPr lang="en-GB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oMedical_Grey_Section Header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057749" name="Title 1"/>
          <p:cNvSpPr>
            <a:spLocks noGrp="1"/>
          </p:cNvSpPr>
          <p:nvPr>
            <p:ph type="title"/>
          </p:nvPr>
        </p:nvSpPr>
        <p:spPr bwMode="auto">
          <a:xfrm>
            <a:off x="387350" y="1740696"/>
            <a:ext cx="3960000" cy="1031940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2400" b="1" cap="none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7035606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7350" y="2869409"/>
            <a:ext cx="3960000" cy="1028700"/>
          </a:xfrm>
        </p:spPr>
        <p:txBody>
          <a:bodyPr anchor="t" anchorCtr="0"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 marL="4394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3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8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719794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3CB289-8013-47FE-BD3F-B1BDC12ECE51}" type="datetime1">
              <a:rPr lang="en-GB"/>
              <a:t>08/12/2025</a:t>
            </a:fld>
            <a:endParaRPr lang="en-GB"/>
          </a:p>
        </p:txBody>
      </p:sp>
      <p:sp>
        <p:nvSpPr>
          <p:cNvPr id="17352683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9829974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084168" y="4914900"/>
            <a:ext cx="2133600" cy="1485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grpSp>
        <p:nvGrpSpPr>
          <p:cNvPr id="1094672001" name="Group 10"/>
          <p:cNvGrpSpPr/>
          <p:nvPr userDrawn="1"/>
        </p:nvGrpSpPr>
        <p:grpSpPr bwMode="auto">
          <a:xfrm>
            <a:off x="740906" y="140437"/>
            <a:ext cx="1267781" cy="576072"/>
            <a:chOff x="1024808" y="4247666"/>
            <a:chExt cx="1267781" cy="576072"/>
          </a:xfrm>
        </p:grpSpPr>
        <p:sp>
          <p:nvSpPr>
            <p:cNvPr id="12" name="TextBox 11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bg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7" name="Straight Connector 16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78644464" name="Picture 3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98160" y="125567"/>
            <a:ext cx="578379" cy="57838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oMedical_Orange_Alt_Section Header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8198491" name="Title 1"/>
          <p:cNvSpPr>
            <a:spLocks noGrp="1"/>
          </p:cNvSpPr>
          <p:nvPr>
            <p:ph type="title"/>
          </p:nvPr>
        </p:nvSpPr>
        <p:spPr bwMode="auto">
          <a:xfrm>
            <a:off x="387350" y="1740696"/>
            <a:ext cx="3960000" cy="1033200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2400" b="1" cap="none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105307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7350" y="2869409"/>
            <a:ext cx="3960000" cy="1028700"/>
          </a:xfrm>
        </p:spPr>
        <p:txBody>
          <a:bodyPr anchor="t" anchorCtr="0"/>
          <a:lstStyle>
            <a:lvl1pPr marL="0" indent="0">
              <a:buNone/>
              <a:defRPr lang="en-US" sz="1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94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3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8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878951" rtl="0">
              <a:lnSpc>
                <a:spcPct val="96000"/>
              </a:lnSpc>
              <a:spcBef>
                <a:spcPts val="0"/>
              </a:spcBef>
              <a:spcAft>
                <a:spcPts val="519"/>
              </a:spcAft>
              <a:buFont typeface="Arial"/>
              <a:buNone/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160063481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EC6F65-D179-4129-9550-655DF015267D}" type="datetime1">
              <a:rPr lang="en-GB"/>
              <a:t>08/12/2025</a:t>
            </a:fld>
            <a:endParaRPr lang="en-GB"/>
          </a:p>
        </p:txBody>
      </p:sp>
      <p:sp>
        <p:nvSpPr>
          <p:cNvPr id="167061075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0580943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pic>
        <p:nvPicPr>
          <p:cNvPr id="1547167647" name="Picture 8" descr="C:\Users\Aseel\Desktop\LOGOGGE.png"/>
          <p:cNvPicPr/>
          <p:nvPr userDrawn="1"/>
        </p:nvPicPr>
        <p:blipFill>
          <a:blip r:embed="rId3"/>
          <a:srcRect l="82837" t="0" r="1852" b="0"/>
          <a:stretch/>
        </p:blipFill>
        <p:spPr bwMode="auto">
          <a:xfrm>
            <a:off x="238509" y="4191934"/>
            <a:ext cx="756084" cy="688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2105101" name="TextBox 9"/>
          <p:cNvSpPr txBox="1"/>
          <p:nvPr userDrawn="1"/>
        </p:nvSpPr>
        <p:spPr bwMode="auto">
          <a:xfrm>
            <a:off x="1018537" y="4313504"/>
            <a:ext cx="4320480" cy="458084"/>
          </a:xfrm>
          <a:prstGeom prst="rect">
            <a:avLst/>
          </a:prstGeom>
          <a:noFill/>
        </p:spPr>
        <p:txBody>
          <a:bodyPr wrap="square" lIns="87896" tIns="43947" rIns="87896" bIns="43947" rtlCol="0">
            <a:spAutoFit/>
          </a:bodyPr>
          <a:lstStyle/>
          <a:p>
            <a:pPr algn="l">
              <a:defRPr/>
            </a:pPr>
            <a:r>
              <a:rPr lang="en-US" sz="1200" b="1"/>
              <a:t>BIOMEDICAL</a:t>
            </a:r>
            <a:endParaRPr/>
          </a:p>
          <a:p>
            <a:pPr algn="l">
              <a:defRPr/>
            </a:pPr>
            <a:r>
              <a:rPr lang="en-US" sz="1200" b="1"/>
              <a:t>ENGINEERING</a:t>
            </a:r>
            <a:endParaRPr lang="en-GB" sz="1200" b="1"/>
          </a:p>
        </p:txBody>
      </p:sp>
      <p:cxnSp>
        <p:nvCxnSpPr>
          <p:cNvPr id="796550809" name="Straight Connector 10"/>
          <p:cNvCxnSpPr/>
          <p:nvPr userDrawn="1"/>
        </p:nvCxnSpPr>
        <p:spPr bwMode="auto">
          <a:xfrm>
            <a:off x="1031354" y="4347506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3787230" name="Picture 2" descr="Autoridad médica de EE.UU. aprueba el primer &quot;corazón artificial&quot; para niños_342179"/>
          <p:cNvPicPr>
            <a:picLocks noChangeAspect="1" noChangeArrowheads="1"/>
          </p:cNvPicPr>
          <p:nvPr userDrawn="1"/>
        </p:nvPicPr>
        <p:blipFill>
          <a:blip r:embed="rId4"/>
          <a:stretch/>
        </p:blipFill>
        <p:spPr bwMode="auto">
          <a:xfrm>
            <a:off x="3533684" y="6"/>
            <a:ext cx="5652120" cy="5158649"/>
          </a:xfrm>
          <a:prstGeom prst="rect">
            <a:avLst/>
          </a:prstGeom>
          <a:noFill/>
        </p:spPr>
      </p:pic>
      <p:sp>
        <p:nvSpPr>
          <p:cNvPr id="1221948234" name="Date Placeholder 3"/>
          <p:cNvSpPr txBox="1"/>
          <p:nvPr userDrawn="1"/>
        </p:nvSpPr>
        <p:spPr bwMode="auto">
          <a:xfrm>
            <a:off x="388199" y="4933952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>
              <a:defRPr sz="1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551C91B-C65A-4A5C-BBA8-29DE9733A937}" type="datetimeFigureOut">
              <a:rPr lang="en-GB"/>
              <a:t>08/12/2025</a:t>
            </a:fld>
            <a:endParaRPr lang="en-GB"/>
          </a:p>
        </p:txBody>
      </p:sp>
      <p:sp>
        <p:nvSpPr>
          <p:cNvPr id="440171316" name="Slide Number Placeholder 5"/>
          <p:cNvSpPr txBox="1"/>
          <p:nvPr userDrawn="1"/>
        </p:nvSpPr>
        <p:spPr bwMode="auto">
          <a:xfrm>
            <a:off x="6502400" y="4933952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>
              <a:defRPr sz="1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cxnSp>
        <p:nvCxnSpPr>
          <p:cNvPr id="730003680" name="Straight Connector 13"/>
          <p:cNvCxnSpPr/>
          <p:nvPr userDrawn="1"/>
        </p:nvCxnSpPr>
        <p:spPr bwMode="auto">
          <a:xfrm>
            <a:off x="955154" y="4366553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48783820" name="Picture 2" descr="Autoridad médica de EE.UU. aprueba el primer &quot;corazón artificial&quot; para niños_342179"/>
          <p:cNvPicPr>
            <a:picLocks noChangeAspect="1" noChangeArrowheads="1"/>
          </p:cNvPicPr>
          <p:nvPr userDrawn="1"/>
        </p:nvPicPr>
        <p:blipFill>
          <a:blip r:embed="rId4"/>
          <a:srcRect l="0" t="0" r="21652" b="0"/>
          <a:stretch/>
        </p:blipFill>
        <p:spPr bwMode="auto">
          <a:xfrm>
            <a:off x="4207787" y="19059"/>
            <a:ext cx="4428233" cy="5158649"/>
          </a:xfrm>
          <a:prstGeom prst="rect">
            <a:avLst/>
          </a:prstGeom>
          <a:noFill/>
        </p:spPr>
      </p:pic>
      <p:sp>
        <p:nvSpPr>
          <p:cNvPr id="818125383" name="Snip Single Corner Rectangle 6"/>
          <p:cNvSpPr/>
          <p:nvPr userDrawn="1"/>
        </p:nvSpPr>
        <p:spPr bwMode="auto">
          <a:xfrm>
            <a:off x="-81328" y="-27300"/>
            <a:ext cx="5837270" cy="5236049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762979 w 6480212"/>
              <a:gd name="connsiteY2" fmla="*/ 2889630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762979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2427" h="5088256" fill="norm" stroke="1" extrusionOk="0">
                <a:moveTo>
                  <a:pt x="0" y="0"/>
                </a:moveTo>
                <a:lnTo>
                  <a:pt x="4908787" y="10812"/>
                </a:lnTo>
                <a:lnTo>
                  <a:pt x="5924456" y="2889630"/>
                </a:lnTo>
                <a:lnTo>
                  <a:pt x="6722427" y="5088256"/>
                </a:lnTo>
                <a:lnTo>
                  <a:pt x="0" y="50560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190053405" name="Picture 3"/>
          <p:cNvPicPr>
            <a:picLocks noChangeAspect="1" noChangeArrowheads="1"/>
          </p:cNvPicPr>
          <p:nvPr userDrawn="1"/>
        </p:nvPicPr>
        <p:blipFill>
          <a:blip r:embed="rId5"/>
          <a:srcRect l="0" t="0" r="32066" b="0"/>
          <a:stretch/>
        </p:blipFill>
        <p:spPr bwMode="auto">
          <a:xfrm>
            <a:off x="4191745" y="21843"/>
            <a:ext cx="4952256" cy="518266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69598321" name="Snip Single Corner Rectangle 6"/>
          <p:cNvSpPr/>
          <p:nvPr userDrawn="1"/>
        </p:nvSpPr>
        <p:spPr bwMode="auto">
          <a:xfrm>
            <a:off x="-81328" y="-38694"/>
            <a:ext cx="5837270" cy="5236049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762979 w 6480212"/>
              <a:gd name="connsiteY2" fmla="*/ 2889630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762979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2427" h="5088256" fill="norm" stroke="1" extrusionOk="0">
                <a:moveTo>
                  <a:pt x="0" y="0"/>
                </a:moveTo>
                <a:lnTo>
                  <a:pt x="4908787" y="10812"/>
                </a:lnTo>
                <a:lnTo>
                  <a:pt x="5924456" y="2889630"/>
                </a:lnTo>
                <a:lnTo>
                  <a:pt x="6722427" y="5088256"/>
                </a:lnTo>
                <a:lnTo>
                  <a:pt x="0" y="50560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grpSp>
        <p:nvGrpSpPr>
          <p:cNvPr id="760723032" name="Group 21"/>
          <p:cNvGrpSpPr/>
          <p:nvPr userDrawn="1"/>
        </p:nvGrpSpPr>
        <p:grpSpPr bwMode="auto">
          <a:xfrm>
            <a:off x="740906" y="140437"/>
            <a:ext cx="1267781" cy="576072"/>
            <a:chOff x="1024808" y="4247666"/>
            <a:chExt cx="1267781" cy="576072"/>
          </a:xfrm>
        </p:grpSpPr>
        <p:sp>
          <p:nvSpPr>
            <p:cNvPr id="24" name="TextBox 23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bg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26" name="Straight Connector 25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5926633" name="Picture 3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98160" y="125567"/>
            <a:ext cx="578379" cy="57838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oMedical_Orange_Quot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4932561" name="Picture 2" descr="https://assets.rbl.ms/12619853/980x.jpg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-52615" y="-24693"/>
            <a:ext cx="9201530" cy="51681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76047879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CEB0746-CE76-43FF-A644-352EB49A0D9E}" type="datetime1">
              <a:rPr lang="en-GB"/>
              <a:t>08/12/2025</a:t>
            </a:fld>
            <a:endParaRPr lang="en-GB"/>
          </a:p>
        </p:txBody>
      </p:sp>
      <p:sp>
        <p:nvSpPr>
          <p:cNvPr id="196253757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807374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sp>
        <p:nvSpPr>
          <p:cNvPr id="1325233863" name="Snip Single Corner Rectangle 11"/>
          <p:cNvSpPr/>
          <p:nvPr userDrawn="1"/>
        </p:nvSpPr>
        <p:spPr bwMode="auto">
          <a:xfrm>
            <a:off x="472753" y="408548"/>
            <a:ext cx="3402377" cy="4431460"/>
          </a:xfrm>
          <a:prstGeom prst="snip1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00216971" name="Title 1"/>
          <p:cNvSpPr>
            <a:spLocks noChangeAspect="1" noGrp="1"/>
          </p:cNvSpPr>
          <p:nvPr>
            <p:ph type="title"/>
          </p:nvPr>
        </p:nvSpPr>
        <p:spPr bwMode="auto">
          <a:xfrm>
            <a:off x="688043" y="788501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2096820963" name="Group 13"/>
          <p:cNvGrpSpPr/>
          <p:nvPr userDrawn="1"/>
        </p:nvGrpSpPr>
        <p:grpSpPr bwMode="auto">
          <a:xfrm>
            <a:off x="1218302" y="4224237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6" name="Straight Connector 15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42428540" name="Picture 3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/>
        </p:blipFill>
        <p:spPr bwMode="auto">
          <a:xfrm>
            <a:off x="600098" y="4182202"/>
            <a:ext cx="640078" cy="640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oMedical_Orange_Quote_Alt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99707007" name="Picture 2"/>
          <p:cNvPicPr>
            <a:picLocks noChangeAspect="1" noChangeArrowheads="1"/>
          </p:cNvPicPr>
          <p:nvPr userDrawn="1"/>
        </p:nvPicPr>
        <p:blipFill>
          <a:blip r:embed="rId3"/>
          <a:srcRect l="0" t="0" r="0" b="22599"/>
          <a:stretch/>
        </p:blipFill>
        <p:spPr bwMode="auto">
          <a:xfrm>
            <a:off x="16616" y="-14375"/>
            <a:ext cx="9114815" cy="52912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0966479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05991613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cxnSp>
        <p:nvCxnSpPr>
          <p:cNvPr id="365075124" name="Straight Connector 8"/>
          <p:cNvCxnSpPr/>
          <p:nvPr userDrawn="1"/>
        </p:nvCxnSpPr>
        <p:spPr bwMode="auto">
          <a:xfrm>
            <a:off x="1332397" y="4174875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6632588" name="Snip Single Corner Rectangle 10"/>
          <p:cNvSpPr/>
          <p:nvPr userDrawn="1"/>
        </p:nvSpPr>
        <p:spPr bwMode="auto">
          <a:xfrm>
            <a:off x="604705" y="408222"/>
            <a:ext cx="3402377" cy="4431460"/>
          </a:xfrm>
          <a:prstGeom prst="snip1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73242919" name="Title 1"/>
          <p:cNvSpPr>
            <a:spLocks noChangeAspect="1" noGrp="1"/>
          </p:cNvSpPr>
          <p:nvPr>
            <p:ph type="title"/>
          </p:nvPr>
        </p:nvSpPr>
        <p:spPr bwMode="auto">
          <a:xfrm>
            <a:off x="741163" y="723512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11449592" name="Group 15"/>
          <p:cNvGrpSpPr/>
          <p:nvPr userDrawn="1"/>
        </p:nvGrpSpPr>
        <p:grpSpPr bwMode="auto">
          <a:xfrm>
            <a:off x="1332397" y="4189497"/>
            <a:ext cx="1267781" cy="576072"/>
            <a:chOff x="1024808" y="4247666"/>
            <a:chExt cx="1267781" cy="576072"/>
          </a:xfrm>
        </p:grpSpPr>
        <p:sp>
          <p:nvSpPr>
            <p:cNvPr id="17" name="TextBox 16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8" name="Straight Connector 17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55356820" name="Picture 3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/>
        </p:blipFill>
        <p:spPr bwMode="auto">
          <a:xfrm>
            <a:off x="691562" y="4155926"/>
            <a:ext cx="640078" cy="640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1_BioMedical_Orange_Quot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4549292" name="Picture 2" descr="https://assets.rbl.ms/12619853/980x.jpg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-52615" y="-24693"/>
            <a:ext cx="9201530" cy="51681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70365110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F99E89-C15F-4174-8A5E-9F63E80A1398}" type="datetime1">
              <a:rPr lang="en-GB">
                <a:solidFill>
                  <a:prstClr val="white"/>
                </a:solidFill>
              </a:rPr>
              <a:t>08/12/2025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201913848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21962671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>
                <a:solidFill>
                  <a:prstClr val="white"/>
                </a:solidFill>
              </a:rPr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pic>
        <p:nvPicPr>
          <p:cNvPr id="1104234370" name="Picture 2" descr="Related image"/>
          <p:cNvPicPr>
            <a:picLocks noChangeAspect="1" noChangeArrowheads="1"/>
          </p:cNvPicPr>
          <p:nvPr userDrawn="1"/>
        </p:nvPicPr>
        <p:blipFill>
          <a:blip r:embed="rId4"/>
          <a:stretch/>
        </p:blipFill>
        <p:spPr bwMode="auto">
          <a:xfrm>
            <a:off x="-51379" y="-1599640"/>
            <a:ext cx="11651742" cy="6835686"/>
          </a:xfrm>
          <a:prstGeom prst="rect">
            <a:avLst/>
          </a:prstGeom>
          <a:noFill/>
        </p:spPr>
      </p:pic>
      <p:sp>
        <p:nvSpPr>
          <p:cNvPr id="1032746440" name="Snip Single Corner Rectangle 11"/>
          <p:cNvSpPr/>
          <p:nvPr userDrawn="1"/>
        </p:nvSpPr>
        <p:spPr bwMode="auto">
          <a:xfrm>
            <a:off x="472753" y="408548"/>
            <a:ext cx="3402377" cy="4431460"/>
          </a:xfrm>
          <a:prstGeom prst="snip1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2023055030" name="Title 1"/>
          <p:cNvSpPr>
            <a:spLocks noChangeAspect="1" noGrp="1"/>
          </p:cNvSpPr>
          <p:nvPr>
            <p:ph type="title"/>
          </p:nvPr>
        </p:nvSpPr>
        <p:spPr bwMode="auto">
          <a:xfrm>
            <a:off x="688043" y="788501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1295237638" name="Group 13"/>
          <p:cNvGrpSpPr/>
          <p:nvPr userDrawn="1"/>
        </p:nvGrpSpPr>
        <p:grpSpPr bwMode="auto">
          <a:xfrm>
            <a:off x="1218302" y="4224237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6" name="Straight Connector 15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55297265" name="Picture 3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/>
        </p:blipFill>
        <p:spPr bwMode="auto">
          <a:xfrm>
            <a:off x="585602" y="4179222"/>
            <a:ext cx="640078" cy="640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414666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4959238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BA2363E-F30A-419A-9F72-69B987EA5068}" type="datetime1">
              <a:rPr lang="en-GB"/>
              <a:t>08/12/2025</a:t>
            </a:fld>
            <a:endParaRPr lang="en-GB"/>
          </a:p>
        </p:txBody>
      </p:sp>
      <p:sp>
        <p:nvSpPr>
          <p:cNvPr id="179782720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208767139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6221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4595424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39556" y="1200150"/>
            <a:ext cx="3956247" cy="3394474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5212389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3" y="1200150"/>
            <a:ext cx="3956247" cy="3394474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5343789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0FD9155-9CFA-4AE3-A1CD-532FD3098DDD}" type="datetime1">
              <a:rPr lang="en-GB"/>
              <a:t>08/12/2025</a:t>
            </a:fld>
            <a:endParaRPr lang="en-GB"/>
          </a:p>
        </p:txBody>
      </p:sp>
      <p:sp>
        <p:nvSpPr>
          <p:cNvPr id="153873232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61811019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11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7384704" name="Title Placeholder 1"/>
          <p:cNvSpPr>
            <a:spLocks noGrp="1"/>
          </p:cNvSpPr>
          <p:nvPr>
            <p:ph type="title"/>
          </p:nvPr>
        </p:nvSpPr>
        <p:spPr bwMode="auto">
          <a:xfrm>
            <a:off x="460376" y="432000"/>
            <a:ext cx="8251823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3648519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4346" y="1400507"/>
            <a:ext cx="8247854" cy="33080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319088" marR="0" lvl="0" indent="-319088" algn="l" defTabSz="914400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  <a:defRPr/>
            </a:pPr>
            <a:r>
              <a:rPr lang="en-GB" sz="29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Click to edit Master text styles</a:t>
            </a:r>
            <a:endParaRPr/>
          </a:p>
          <a:p>
            <a:pPr marL="639763" marR="0" lvl="1" indent="-273050" algn="l" defTabSz="914400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  <a:defRPr/>
            </a:pPr>
            <a:r>
              <a:rPr lang="en-GB" sz="26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Second level</a:t>
            </a:r>
            <a:endParaRPr/>
          </a:p>
          <a:p>
            <a:pPr marL="914400" marR="0" lvl="2" indent="-228600" algn="l" defTabSz="9144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Wingdings"/>
              <a:buChar char=""/>
              <a:defRPr/>
            </a:pPr>
            <a:r>
              <a:rPr lang="en-GB" sz="23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Third level</a:t>
            </a:r>
            <a:endParaRPr/>
          </a:p>
          <a:p>
            <a:pPr marL="1371600" marR="0" lvl="3" indent="-228600" algn="l" defTabSz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B81"/>
              </a:buClr>
              <a:buSzPct val="75000"/>
              <a:buFont typeface="Wingdings"/>
              <a:buChar char=""/>
              <a:defRPr/>
            </a:pPr>
            <a:r>
              <a:rPr lang="en-GB" sz="20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Fourth level</a:t>
            </a:r>
            <a:endParaRPr/>
          </a:p>
          <a:p>
            <a:pPr marL="1828800" marR="0" lvl="4" indent="-228600" algn="l" defTabSz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B25C"/>
              </a:buClr>
              <a:buSzPct val="65000"/>
              <a:buFont typeface="Wingdings"/>
              <a:buChar char=""/>
              <a:defRPr/>
            </a:pPr>
            <a:r>
              <a:rPr lang="en-GB" sz="2000" b="0" i="0" u="none" strike="noStrike" cap="none" spc="0">
                <a:ln>
                  <a:noFill/>
                </a:ln>
                <a:solidFill>
                  <a:prstClr val="black"/>
                </a:solidFill>
                <a:latin typeface="Arial"/>
                <a:ea typeface="ＭＳ Ｐゴシック"/>
                <a:cs typeface="Arial"/>
              </a:rPr>
              <a:t>Fifth level</a:t>
            </a:r>
            <a:endParaRPr lang="en-US" sz="2000" b="0" i="0" u="none" strike="noStrike" cap="none" spc="0">
              <a:ln>
                <a:noFill/>
              </a:ln>
              <a:solidFill>
                <a:prstClr val="black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88374585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5E92241-8F40-4B35-8FDF-A5850199A630}" type="datetime1">
              <a:rPr lang="en-GB"/>
              <a:t>08/12/2025</a:t>
            </a:fld>
            <a:endParaRPr lang="en-GB"/>
          </a:p>
        </p:txBody>
      </p:sp>
      <p:sp>
        <p:nvSpPr>
          <p:cNvPr id="5427684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1" y="4914900"/>
            <a:ext cx="2895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803847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D09DB64-F804-46D7-B97F-CE00FAC863BB}" type="slidenum">
              <a:rPr lang="en-GB"/>
              <a:t>‹#›</a:t>
            </a:fld>
            <a:endParaRPr lang="en-GB"/>
          </a:p>
        </p:txBody>
      </p:sp>
      <p:grpSp>
        <p:nvGrpSpPr>
          <p:cNvPr id="371250325" name="Group 6"/>
          <p:cNvGrpSpPr/>
          <p:nvPr userDrawn="1"/>
        </p:nvGrpSpPr>
        <p:grpSpPr bwMode="auto">
          <a:xfrm>
            <a:off x="592695" y="4624965"/>
            <a:ext cx="1177197" cy="396529"/>
            <a:chOff x="988741" y="4329241"/>
            <a:chExt cx="1177197" cy="396529"/>
          </a:xfrm>
        </p:grpSpPr>
        <p:sp>
          <p:nvSpPr>
            <p:cNvPr id="11" name="TextBox 10"/>
            <p:cNvSpPr txBox="1"/>
            <p:nvPr userDrawn="1"/>
          </p:nvSpPr>
          <p:spPr bwMode="auto">
            <a:xfrm>
              <a:off x="988741" y="4329241"/>
              <a:ext cx="1177197" cy="396529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000" b="1"/>
                <a:t>AL-NAHRAIN UNIVERSITY</a:t>
              </a:r>
              <a:endParaRPr/>
            </a:p>
          </p:txBody>
        </p:sp>
        <p:cxnSp>
          <p:nvCxnSpPr>
            <p:cNvPr id="13" name="Straight Connector 12"/>
            <p:cNvCxnSpPr/>
            <p:nvPr userDrawn="1"/>
          </p:nvCxnSpPr>
          <p:spPr bwMode="auto">
            <a:xfrm>
              <a:off x="1031354" y="4347506"/>
              <a:ext cx="0" cy="36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3698194" name="Picture 3"/>
          <p:cNvPicPr>
            <a:picLocks noChangeAspect="1" noChangeArrowheads="1"/>
          </p:cNvPicPr>
          <p:nvPr userDrawn="1"/>
        </p:nvPicPr>
        <p:blipFill>
          <a:blip r:embed="rId19">
            <a:clrChange>
              <a:clrFrom>
                <a:srgbClr val="F9F9F7"/>
              </a:clrFrom>
              <a:clrTo>
                <a:srgbClr val="F9F9F7">
                  <a:alpha val="0"/>
                </a:srgbClr>
              </a:clrTo>
            </a:clrChange>
          </a:blip>
          <a:stretch/>
        </p:blipFill>
        <p:spPr bwMode="auto">
          <a:xfrm>
            <a:off x="69185" y="4511338"/>
            <a:ext cx="578379" cy="578381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1"/>
  <p:txStyles>
    <p:titleStyle>
      <a:lvl1pPr algn="l" defTabSz="878951" rtl="0">
        <a:lnSpc>
          <a:spcPct val="83000"/>
        </a:lnSpc>
        <a:spcBef>
          <a:spcPts val="0"/>
        </a:spcBef>
        <a:buNone/>
        <a:defRPr sz="3600" b="1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19088" marR="0" indent="-319088" algn="l" defTabSz="914400" rtl="0">
        <a:lnSpc>
          <a:spcPct val="100000"/>
        </a:lnSpc>
        <a:spcBef>
          <a:spcPts val="700"/>
        </a:spcBef>
        <a:spcAft>
          <a:spcPts val="0"/>
        </a:spcAft>
        <a:buClr>
          <a:srgbClr val="DD8047"/>
        </a:buClr>
        <a:buSzPct val="60000"/>
        <a:buFont typeface="Wingdings"/>
        <a:buChar char="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39763" marR="0" indent="-273050" algn="l" defTabSz="914400" rtl="0">
        <a:lnSpc>
          <a:spcPct val="100000"/>
        </a:lnSpc>
        <a:spcBef>
          <a:spcPts val="550"/>
        </a:spcBef>
        <a:spcAft>
          <a:spcPts val="0"/>
        </a:spcAft>
        <a:buClr>
          <a:srgbClr val="94B6D2"/>
        </a:buClr>
        <a:buSzPct val="70000"/>
        <a:buFont typeface="Wingdings 2"/>
        <a:buChar char="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28600" algn="l" defTabSz="914400" rtl="0">
        <a:lnSpc>
          <a:spcPct val="100000"/>
        </a:lnSpc>
        <a:spcBef>
          <a:spcPts val="500"/>
        </a:spcBef>
        <a:spcAft>
          <a:spcPts val="0"/>
        </a:spcAft>
        <a:buClr>
          <a:srgbClr val="DD8047"/>
        </a:buClr>
        <a:buSzPct val="75000"/>
        <a:buFont typeface="Wingdings"/>
        <a:buChar char="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371600" marR="0" indent="-228600" algn="l" defTabSz="914400" rtl="0">
        <a:lnSpc>
          <a:spcPct val="100000"/>
        </a:lnSpc>
        <a:spcBef>
          <a:spcPts val="400"/>
        </a:spcBef>
        <a:spcAft>
          <a:spcPts val="0"/>
        </a:spcAft>
        <a:buClr>
          <a:srgbClr val="A5AB81"/>
        </a:buClr>
        <a:buSzPct val="75000"/>
        <a:buFont typeface="Wingdings"/>
        <a:buChar char=""/>
        <a:defRPr sz="2400">
          <a:solidFill>
            <a:schemeClr val="tx1"/>
          </a:solidFill>
          <a:latin typeface="+mn-lt"/>
          <a:ea typeface="+mn-ea"/>
          <a:cs typeface="+mn-cs"/>
        </a:defRPr>
      </a:lvl4pPr>
      <a:lvl5pPr marL="1828800" marR="0" indent="-228600" algn="l" defTabSz="914400" rtl="0">
        <a:lnSpc>
          <a:spcPct val="100000"/>
        </a:lnSpc>
        <a:spcBef>
          <a:spcPts val="400"/>
        </a:spcBef>
        <a:spcAft>
          <a:spcPts val="0"/>
        </a:spcAft>
        <a:buClr>
          <a:srgbClr val="D8B25C"/>
        </a:buClr>
        <a:buSzPct val="65000"/>
        <a:buFont typeface="Wingdings"/>
        <a:buChar char=""/>
        <a:defRPr sz="2400">
          <a:solidFill>
            <a:schemeClr val="tx1"/>
          </a:solidFill>
          <a:latin typeface="+mn-lt"/>
          <a:ea typeface="+mn-ea"/>
          <a:cs typeface="+mn-cs"/>
        </a:defRPr>
      </a:lvl5pPr>
      <a:lvl6pPr marL="2417115" indent="-219738" algn="l" defTabSz="878951" rtl="0">
        <a:spcBef>
          <a:spcPts val="0"/>
        </a:spcBef>
        <a:buFont typeface="Arial"/>
        <a:buChar char="•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56592" indent="-219738" algn="l" defTabSz="878951" rtl="0">
        <a:spcBef>
          <a:spcPts val="0"/>
        </a:spcBef>
        <a:buFont typeface="Arial"/>
        <a:buChar char="•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296067" indent="-219738" algn="l" defTabSz="878951" rtl="0">
        <a:spcBef>
          <a:spcPts val="0"/>
        </a:spcBef>
        <a:buFont typeface="Arial"/>
        <a:buChar char="•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735541" indent="-219738" algn="l" defTabSz="878951" rtl="0">
        <a:spcBef>
          <a:spcPts val="0"/>
        </a:spcBef>
        <a:buFont typeface="Arial"/>
        <a:buChar char="•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439476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2pPr>
      <a:lvl3pPr marL="878951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3pPr>
      <a:lvl4pPr marL="1318426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4pPr>
      <a:lvl5pPr marL="1757901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5pPr>
      <a:lvl6pPr marL="2197377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6pPr>
      <a:lvl7pPr marL="2636854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7pPr>
      <a:lvl8pPr marL="3076329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8pPr>
      <a:lvl9pPr marL="3515805" algn="l" defTabSz="878951" rtl="0">
        <a:defRPr sz="17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3701860" name="Title Placeholder 21"/>
          <p:cNvSpPr>
            <a:spLocks noGrp="1"/>
          </p:cNvSpPr>
          <p:nvPr>
            <p:ph type="title"/>
          </p:nvPr>
        </p:nvSpPr>
        <p:spPr bwMode="auto">
          <a:xfrm>
            <a:off x="580079" y="158106"/>
            <a:ext cx="6941581" cy="742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230480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200151"/>
            <a:ext cx="8153399" cy="3394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388589103" name="Date Placeholder 13"/>
          <p:cNvSpPr>
            <a:spLocks noGrp="1"/>
          </p:cNvSpPr>
          <p:nvPr>
            <p:ph type="dt" sz="half" idx="2"/>
          </p:nvPr>
        </p:nvSpPr>
        <p:spPr bwMode="auto"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  <a:latin typeface="Arial"/>
                <a:ea typeface="ＭＳ Ｐゴシック"/>
                <a:cs typeface="+mn-cs"/>
              </a:defRPr>
            </a:lvl1pPr>
          </a:lstStyle>
          <a:p>
            <a:pPr defTabSz="914400">
              <a:spcBef>
                <a:spcPts val="0"/>
              </a:spcBef>
              <a:spcAft>
                <a:spcPts val="0"/>
              </a:spcAft>
              <a:defRPr/>
            </a:pPr>
            <a:fld id="{1E57D63A-2272-4017-A929-9B1073B7A9EA}" type="datetime1">
              <a:rPr lang="en-GB">
                <a:solidFill>
                  <a:srgbClr val="775F55"/>
                </a:solidFill>
              </a:rPr>
              <a:t>08/12/2025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1542208656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609606" y="4686300"/>
            <a:ext cx="542131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  <a:latin typeface="Arial"/>
                <a:ea typeface="ＭＳ Ｐゴシック"/>
                <a:cs typeface="+mn-cs"/>
              </a:defRPr>
            </a:lvl1pPr>
          </a:lstStyle>
          <a:p>
            <a:pPr defTabSz="914400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368398357" name="Rectangle 6"/>
          <p:cNvSpPr/>
          <p:nvPr/>
        </p:nvSpPr>
        <p:spPr bwMode="white">
          <a:xfrm>
            <a:off x="0" y="926306"/>
            <a:ext cx="9144000" cy="23931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31143269" name="Rectangle 7"/>
          <p:cNvSpPr/>
          <p:nvPr/>
        </p:nvSpPr>
        <p:spPr bwMode="auto">
          <a:xfrm>
            <a:off x="0" y="959644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3653062" name="Rectangle 8"/>
          <p:cNvSpPr/>
          <p:nvPr/>
        </p:nvSpPr>
        <p:spPr bwMode="auto">
          <a:xfrm>
            <a:off x="590549" y="959644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72037208" name="Slide Number Placeholder 22"/>
          <p:cNvSpPr>
            <a:spLocks noGrp="1"/>
          </p:cNvSpPr>
          <p:nvPr>
            <p:ph type="sldNum" sz="quarter" idx="4"/>
          </p:nvPr>
        </p:nvSpPr>
        <p:spPr bwMode="auto">
          <a:xfrm>
            <a:off x="0" y="953692"/>
            <a:ext cx="533400" cy="1833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/>
            <a:noAutofit/>
          </a:bodyPr>
          <a:lstStyle>
            <a:lvl1pPr algn="ctr">
              <a:defRPr sz="1400" b="1">
                <a:solidFill>
                  <a:srgbClr val="FFFFFF"/>
                </a:solidFill>
                <a:ea typeface="ＭＳ Ｐゴシック"/>
                <a:cs typeface="Arial"/>
              </a:defRPr>
            </a:lvl1pPr>
          </a:lstStyle>
          <a:p>
            <a:pPr defTabSz="914400">
              <a:spcBef>
                <a:spcPts val="0"/>
              </a:spcBef>
              <a:spcAft>
                <a:spcPts val="0"/>
              </a:spcAft>
              <a:defRPr/>
            </a:pPr>
            <a:fld id="{8027AADE-9D47-4E3D-BD36-5F0BB54E00A2}" type="slidenum">
              <a:rPr lang="en-GB">
                <a:latin typeface="Arial"/>
              </a:rPr>
              <a:t>‹#›</a:t>
            </a:fld>
            <a:endParaRPr lang="en-GB">
              <a:latin typeface="Arial"/>
            </a:endParaRPr>
          </a:p>
        </p:txBody>
      </p:sp>
      <p:grpSp>
        <p:nvGrpSpPr>
          <p:cNvPr id="1462139628" name="Group 15"/>
          <p:cNvGrpSpPr/>
          <p:nvPr userDrawn="1"/>
        </p:nvGrpSpPr>
        <p:grpSpPr bwMode="auto">
          <a:xfrm>
            <a:off x="8167074" y="112043"/>
            <a:ext cx="1267781" cy="576072"/>
            <a:chOff x="1024808" y="4247666"/>
            <a:chExt cx="1267781" cy="576072"/>
          </a:xfrm>
        </p:grpSpPr>
        <p:sp>
          <p:nvSpPr>
            <p:cNvPr id="17" name="TextBox 16"/>
            <p:cNvSpPr txBox="1"/>
            <p:nvPr userDrawn="1"/>
          </p:nvSpPr>
          <p:spPr bwMode="auto"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>
                <a:defRPr/>
              </a:pPr>
              <a:r>
                <a:rPr lang="en-US" sz="1200" b="1">
                  <a:solidFill>
                    <a:schemeClr val="tx1"/>
                  </a:solidFill>
                </a:rPr>
                <a:t>AL-NAHRAIN UNIVERSITY</a:t>
              </a:r>
              <a:endParaRPr/>
            </a:p>
          </p:txBody>
        </p:sp>
        <p:cxnSp>
          <p:nvCxnSpPr>
            <p:cNvPr id="18" name="Straight Connector 17"/>
            <p:cNvCxnSpPr/>
            <p:nvPr userDrawn="1"/>
          </p:nvCxnSpPr>
          <p:spPr bwMode="auto"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163373" name="Picture 3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</a:blip>
          <a:stretch/>
        </p:blipFill>
        <p:spPr bwMode="auto">
          <a:xfrm>
            <a:off x="7524328" y="97172"/>
            <a:ext cx="640078" cy="640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</p:sldLayoutIdLst>
  <p:hf dt="0" ftr="0" hdr="0" sldNum="1"/>
  <p:txStyles>
    <p:titleStyle>
      <a:lvl1pPr algn="l" rtl="0">
        <a:spcBef>
          <a:spcPts val="0"/>
        </a:spcBef>
        <a:spcAft>
          <a:spcPts val="0"/>
        </a:spcAft>
        <a:defRPr lang="en-US" sz="3600" b="1">
          <a:solidFill>
            <a:srgbClr val="EA7500"/>
          </a:solidFill>
          <a:latin typeface="Arial"/>
          <a:ea typeface="ＭＳ Ｐゴシック"/>
          <a:cs typeface="Arial"/>
        </a:defRPr>
      </a:lvl1pPr>
      <a:lvl2pPr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2pPr>
      <a:lvl3pPr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3pPr>
      <a:lvl4pPr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4pPr>
      <a:lvl5pPr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5pPr>
      <a:lvl6pPr marL="457200"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6pPr>
      <a:lvl7pPr marL="914400"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7pPr>
      <a:lvl8pPr marL="1371600"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8pPr>
      <a:lvl9pPr marL="1828800" algn="l" rtl="0">
        <a:spcBef>
          <a:spcPts val="0"/>
        </a:spcBef>
        <a:spcAft>
          <a:spcPts val="0"/>
        </a:spcAft>
        <a:defRPr sz="4400">
          <a:solidFill>
            <a:schemeClr val="tx2"/>
          </a:solidFill>
          <a:latin typeface="Tw Cen MT"/>
          <a:ea typeface="ＭＳ Ｐゴシック"/>
          <a:cs typeface="ＭＳ Ｐゴシック"/>
        </a:defRPr>
      </a:lvl9pPr>
    </p:titleStyle>
    <p:bodyStyle>
      <a:lvl1pPr marL="319088" indent="-319088" algn="l" rtl="0"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"/>
        <a:defRPr sz="2900">
          <a:solidFill>
            <a:schemeClr val="tx1"/>
          </a:solidFill>
          <a:latin typeface="Arial"/>
          <a:ea typeface="ＭＳ Ｐゴシック"/>
          <a:cs typeface="Arial"/>
        </a:defRPr>
      </a:lvl1pPr>
      <a:lvl2pPr marL="639763" indent="-273050" algn="l" rtl="0">
        <a:spcBef>
          <a:spcPts val="550"/>
        </a:spcBef>
        <a:spcAft>
          <a:spcPts val="0"/>
        </a:spcAft>
        <a:buClr>
          <a:schemeClr val="accent1"/>
        </a:buClr>
        <a:buSzPct val="70000"/>
        <a:buFont typeface="Wingdings 2"/>
        <a:buChar char=""/>
        <a:defRPr sz="2600">
          <a:solidFill>
            <a:schemeClr val="tx1"/>
          </a:solidFill>
          <a:latin typeface="Arial"/>
          <a:ea typeface="ＭＳ Ｐゴシック"/>
          <a:cs typeface="Arial"/>
        </a:defRPr>
      </a:lvl2pPr>
      <a:lvl3pPr marL="914400" indent="-228600" algn="l" rtl="0">
        <a:spcBef>
          <a:spcPts val="500"/>
        </a:spcBef>
        <a:spcAft>
          <a:spcPts val="0"/>
        </a:spcAft>
        <a:buClr>
          <a:schemeClr val="accent2"/>
        </a:buClr>
        <a:buSzPct val="75000"/>
        <a:buFont typeface="Wingdings"/>
        <a:buChar char=""/>
        <a:defRPr sz="2300">
          <a:solidFill>
            <a:schemeClr val="tx1"/>
          </a:solidFill>
          <a:latin typeface="Arial"/>
          <a:ea typeface="ＭＳ Ｐゴシック"/>
          <a:cs typeface="Arial"/>
        </a:defRPr>
      </a:lvl3pPr>
      <a:lvl4pPr marL="1371600" indent="-228600" algn="l" rtl="0">
        <a:spcBef>
          <a:spcPts val="400"/>
        </a:spcBef>
        <a:spcAft>
          <a:spcPts val="0"/>
        </a:spcAft>
        <a:buClr>
          <a:srgbClr val="A5AB81"/>
        </a:buClr>
        <a:buSzPct val="75000"/>
        <a:buFont typeface="Wingdings"/>
        <a:buChar char=""/>
        <a:defRPr sz="2000">
          <a:solidFill>
            <a:schemeClr val="tx1"/>
          </a:solidFill>
          <a:latin typeface="Arial"/>
          <a:ea typeface="ＭＳ Ｐゴシック"/>
          <a:cs typeface="Arial"/>
        </a:defRPr>
      </a:lvl4pPr>
      <a:lvl5pPr marL="1828800" indent="-228600" algn="l" rtl="0">
        <a:spcBef>
          <a:spcPts val="400"/>
        </a:spcBef>
        <a:spcAft>
          <a:spcPts val="0"/>
        </a:spcAft>
        <a:buClr>
          <a:srgbClr val="D8B25C"/>
        </a:buClr>
        <a:buSzPct val="65000"/>
        <a:buFont typeface="Wingdings"/>
        <a:buChar char=""/>
        <a:defRPr sz="2000">
          <a:solidFill>
            <a:schemeClr val="tx1"/>
          </a:solidFill>
          <a:latin typeface="Arial"/>
          <a:ea typeface="ＭＳ Ｐゴシック"/>
          <a:cs typeface="Arial"/>
        </a:defRPr>
      </a:lvl5pPr>
      <a:lvl6pPr marL="2103120" indent="-228600" algn="l" rtl="0">
        <a:spcBef>
          <a:spcPts val="0"/>
        </a:spcBef>
        <a:buClr>
          <a:schemeClr val="accent1"/>
        </a:buClr>
        <a:buFont typeface="Wingdings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>
        <a:spcBef>
          <a:spcPts val="0"/>
        </a:spcBef>
        <a:buClr>
          <a:schemeClr val="accent2"/>
        </a:buClr>
        <a:buFont typeface="Wingdings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>
        <a:spcBef>
          <a:spcPts val="0"/>
        </a:spcBef>
        <a:buClr>
          <a:schemeClr val="accent3"/>
        </a:buClr>
        <a:buFont typeface="Wingdings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>
        <a:spcBef>
          <a:spcPts val="0"/>
        </a:spcBef>
        <a:buClr>
          <a:schemeClr val="accent4"/>
        </a:buClr>
        <a:buFont typeface="Wingdings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microsoft.com/office/2007/relationships/diagramDrawing" Target="../diagrams/drawing1.xml" /><Relationship Id="rId4" Type="http://schemas.openxmlformats.org/officeDocument/2006/relationships/diagramData" Target="../diagrams/data1.xml" /><Relationship Id="rId5" Type="http://schemas.openxmlformats.org/officeDocument/2006/relationships/diagramColors" Target="../diagrams/colors1.xml" /><Relationship Id="rId6" Type="http://schemas.openxmlformats.org/officeDocument/2006/relationships/diagramLayout" Target="../diagrams/layout1.xml" /><Relationship Id="rId7" Type="http://schemas.openxmlformats.org/officeDocument/2006/relationships/diagramQuickStyle" Target="../diagrams/quickStyle1.xml" /><Relationship Id="rId8" Type="http://schemas.openxmlformats.org/officeDocument/2006/relationships/image" Target="../media/image24.png"/><Relationship Id="rId9" Type="http://schemas.openxmlformats.org/officeDocument/2006/relationships/image" Target="../media/media1.sv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microsoft.com/office/2007/relationships/diagramDrawing" Target="../diagrams/drawing2.xml" /><Relationship Id="rId4" Type="http://schemas.openxmlformats.org/officeDocument/2006/relationships/diagramData" Target="../diagrams/data2.xml" /><Relationship Id="rId5" Type="http://schemas.openxmlformats.org/officeDocument/2006/relationships/diagramColors" Target="../diagrams/colors2.xml" /><Relationship Id="rId6" Type="http://schemas.openxmlformats.org/officeDocument/2006/relationships/diagramLayout" Target="../diagrams/layout2.xml" /><Relationship Id="rId7" Type="http://schemas.openxmlformats.org/officeDocument/2006/relationships/diagramQuickStyle" Target="../diagrams/quickStyle2.xml" /><Relationship Id="rId8" Type="http://schemas.openxmlformats.org/officeDocument/2006/relationships/image" Target="../media/image25.png"/><Relationship Id="rId9" Type="http://schemas.openxmlformats.org/officeDocument/2006/relationships/image" Target="../media/media2.svg"/><Relationship Id="rId10" Type="http://schemas.openxmlformats.org/officeDocument/2006/relationships/image" Target="../media/image26.png"/><Relationship Id="rId11" Type="http://schemas.openxmlformats.org/officeDocument/2006/relationships/image" Target="../media/media3.sv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microsoft.com/office/2007/relationships/diagramDrawing" Target="../diagrams/drawing3.xml" /><Relationship Id="rId4" Type="http://schemas.openxmlformats.org/officeDocument/2006/relationships/diagramData" Target="../diagrams/data3.xml" /><Relationship Id="rId5" Type="http://schemas.openxmlformats.org/officeDocument/2006/relationships/diagramColors" Target="../diagrams/colors3.xml" /><Relationship Id="rId6" Type="http://schemas.openxmlformats.org/officeDocument/2006/relationships/diagramLayout" Target="../diagrams/layout3.xml" /><Relationship Id="rId7" Type="http://schemas.openxmlformats.org/officeDocument/2006/relationships/diagramQuickStyle" Target="../diagrams/quickStyle3.xml" 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media4.sv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microsoft.com/office/2007/relationships/diagramDrawing" Target="../diagrams/drawing4.xml" /><Relationship Id="rId4" Type="http://schemas.openxmlformats.org/officeDocument/2006/relationships/diagramData" Target="../diagrams/data4.xml" /><Relationship Id="rId5" Type="http://schemas.openxmlformats.org/officeDocument/2006/relationships/diagramColors" Target="../diagrams/colors4.xml" /><Relationship Id="rId6" Type="http://schemas.openxmlformats.org/officeDocument/2006/relationships/diagramLayout" Target="../diagrams/layout4.xml" /><Relationship Id="rId7" Type="http://schemas.openxmlformats.org/officeDocument/2006/relationships/diagramQuickStyle" Target="../diagrams/quickStyle4.xml" /><Relationship Id="rId8" Type="http://schemas.openxmlformats.org/officeDocument/2006/relationships/image" Target="../media/image27.png"/><Relationship Id="rId9" Type="http://schemas.openxmlformats.org/officeDocument/2006/relationships/image" Target="../media/image29.png"/><Relationship Id="rId10" Type="http://schemas.openxmlformats.org/officeDocument/2006/relationships/image" Target="../media/media5.sv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3248783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D09DB64-F804-46D7-B97F-CE00FAC863BB}" type="slidenum">
              <a:rPr lang="en-GB"/>
              <a:t>1</a:t>
            </a:fld>
            <a:endParaRPr lang="en-GB"/>
          </a:p>
        </p:txBody>
      </p:sp>
      <p:sp>
        <p:nvSpPr>
          <p:cNvPr id="625953510" name="Title 4"/>
          <p:cNvSpPr>
            <a:spLocks noGrp="1"/>
          </p:cNvSpPr>
          <p:nvPr>
            <p:ph type="ctrTitle"/>
          </p:nvPr>
        </p:nvSpPr>
        <p:spPr bwMode="auto">
          <a:xfrm>
            <a:off x="465137" y="1787850"/>
            <a:ext cx="4860000" cy="1143000"/>
          </a:xfrm>
        </p:spPr>
        <p:txBody>
          <a:bodyPr/>
          <a:lstStyle/>
          <a:p>
            <a:pPr>
              <a:defRPr/>
            </a:pPr>
            <a:r>
              <a:rPr lang="en-GB" sz="3600" b="0">
                <a:ea typeface="+mj-lt"/>
                <a:cs typeface="+mj-lt"/>
              </a:rPr>
              <a:t>Academic Operations </a:t>
            </a:r>
            <a:r>
              <a:rPr lang="en-GB" sz="3600" b="0">
                <a:ea typeface="+mj-lt"/>
                <a:cs typeface="+mj-lt"/>
              </a:rPr>
              <a:t>Informations</a:t>
            </a:r>
            <a:r>
              <a:rPr lang="en-GB" sz="3600" b="0">
                <a:ea typeface="+mj-lt"/>
                <a:cs typeface="+mj-lt"/>
              </a:rPr>
              <a:t> System</a:t>
            </a:r>
            <a:endParaRPr lang="en-US" sz="3600">
              <a:cs typeface="Arial"/>
            </a:endParaRPr>
          </a:p>
        </p:txBody>
      </p:sp>
      <p:sp>
        <p:nvSpPr>
          <p:cNvPr id="1909906375" name=""/>
          <p:cNvSpPr txBox="1"/>
          <p:nvPr/>
        </p:nvSpPr>
        <p:spPr bwMode="auto">
          <a:xfrm rot="0" flipH="0" flipV="0">
            <a:off x="388937" y="3281344"/>
            <a:ext cx="2811687" cy="3508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Hussein Layth Al-Madhachi</a:t>
            </a:r>
            <a:endParaRPr sz="1700">
              <a:solidFill>
                <a:schemeClr val="bg1"/>
              </a:solidFill>
            </a:endParaRPr>
          </a:p>
        </p:txBody>
      </p:sp>
      <p:sp>
        <p:nvSpPr>
          <p:cNvPr id="221674710" name=""/>
          <p:cNvSpPr txBox="1"/>
          <p:nvPr/>
        </p:nvSpPr>
        <p:spPr bwMode="auto">
          <a:xfrm rot="0" flipH="0" flipV="0">
            <a:off x="6530371" y="247023"/>
            <a:ext cx="2331299" cy="6099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solidFill>
                  <a:schemeClr val="bg1"/>
                </a:solidFill>
              </a:rPr>
              <a:t>supervisor:</a:t>
            </a:r>
            <a:br>
              <a:rPr>
                <a:solidFill>
                  <a:schemeClr val="bg1"/>
                </a:solidFill>
              </a:rPr>
            </a:br>
            <a:r>
              <a:rPr>
                <a:solidFill>
                  <a:schemeClr val="bg1"/>
                </a:solidFill>
              </a:rPr>
              <a:t>Ahmed A. Al-Hammad</a:t>
            </a:r>
            <a:endParaRPr/>
          </a:p>
        </p:txBody>
      </p:sp>
      <p:sp>
        <p:nvSpPr>
          <p:cNvPr id="1928060643" name=""/>
          <p:cNvSpPr txBox="1"/>
          <p:nvPr/>
        </p:nvSpPr>
        <p:spPr bwMode="auto">
          <a:xfrm rot="0" flipH="0" flipV="0">
            <a:off x="388937" y="3923698"/>
            <a:ext cx="2295299" cy="2594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>
                <a:solidFill>
                  <a:schemeClr val="bg1"/>
                </a:solidFill>
              </a:rPr>
              <a:t>supervisor: Ahmed A. Al-Hammad</a:t>
            </a:r>
            <a:endParaRPr sz="11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/>
          <a:srcRect l="980" t="0" r="980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53587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>
                <a:solidFill>
                  <a:srgbClr val="775F55"/>
                </a:solidFill>
              </a:rPr>
              <a:t>11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wipe dir="d"/>
      </p:transition>
    </mc:Choice>
    <mc:Fallback>
      <p:transition spd="med" advClick="1">
        <p:wipe dir="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/>
          <a:srcRect l="1923" t="0" r="1923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194128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>
                <a:solidFill>
                  <a:srgbClr val="775F55"/>
                </a:solidFill>
              </a:rPr>
              <a:t>12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wipe dir="d"/>
      </p:transition>
    </mc:Choice>
    <mc:Fallback>
      <p:transition spd="med" advClick="1">
        <p:wipe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10832" name="Circle: Hollow 78"/>
          <p:cNvSpPr/>
          <p:nvPr/>
        </p:nvSpPr>
        <p:spPr bwMode="auto">
          <a:xfrm>
            <a:off x="276484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38097035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216732986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13</a:t>
            </a:fld>
            <a:endParaRPr lang="en-GB"/>
          </a:p>
        </p:txBody>
      </p:sp>
      <p:graphicFrame>
        <p:nvGraphicFramePr>
          <p:cNvPr id="1949858303" name="Diagram 1"/>
          <p:cNvGraphicFramePr>
            <a:graphicFrameLocks xmlns:a="http://schemas.openxmlformats.org/drawingml/2006/main"/>
          </p:cNvGraphicFramePr>
          <p:nvPr/>
        </p:nvGraphicFramePr>
        <p:xfrm>
          <a:off x="278027" y="2302992"/>
          <a:ext cx="4572000" cy="3657600"/>
          <a:chOff x="0" y="0"/>
          <a:ch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279518513" name="Circle: Hollow 78"/>
          <p:cNvSpPr/>
          <p:nvPr/>
        </p:nvSpPr>
        <p:spPr bwMode="auto">
          <a:xfrm>
            <a:off x="1342254" y="3466069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88598869" name="Circle: Hollow 78"/>
          <p:cNvSpPr/>
          <p:nvPr/>
        </p:nvSpPr>
        <p:spPr bwMode="auto">
          <a:xfrm>
            <a:off x="2415747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75034027" name="Circle: Hollow 78"/>
          <p:cNvSpPr/>
          <p:nvPr/>
        </p:nvSpPr>
        <p:spPr bwMode="auto">
          <a:xfrm>
            <a:off x="3496963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88381211" name="Rectangle: Folded Corner 122"/>
          <p:cNvSpPr/>
          <p:nvPr/>
        </p:nvSpPr>
        <p:spPr bwMode="auto">
          <a:xfrm>
            <a:off x="5408398" y="1361560"/>
            <a:ext cx="2659791" cy="2119183"/>
          </a:xfrm>
          <a:prstGeom prst="foldedCorner">
            <a:avLst>
              <a:gd name="adj" fmla="val 16667"/>
            </a:avLst>
          </a:prstGeom>
          <a:solidFill>
            <a:srgbClr val="FFB380"/>
          </a:solidFill>
          <a:effectLst>
            <a:outerShdw blurRad="723900" dist="38100" dir="2700000">
              <a:srgbClr val="000000">
                <a:alpha val="5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ea typeface="+mn-lt"/>
                <a:cs typeface="+mn-lt"/>
              </a:rPr>
              <a:t>React with TypeScript for a robust, type-safe UI</a:t>
            </a:r>
            <a:endParaRPr lang="en-US"/>
          </a:p>
        </p:txBody>
      </p:sp>
      <p:pic>
        <p:nvPicPr>
          <p:cNvPr id="914180679" name="Graphic 168" descr="Chevron arrows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>
            <a:off x="500449" y="2570205"/>
            <a:ext cx="914400" cy="914400"/>
          </a:xfrm>
          <a:prstGeom prst="rect">
            <a:avLst/>
          </a:prstGeom>
        </p:spPr>
      </p:pic>
      <p:sp>
        <p:nvSpPr>
          <p:cNvPr id="1929690085" name="TextBox 174"/>
          <p:cNvSpPr txBox="1"/>
          <p:nvPr/>
        </p:nvSpPr>
        <p:spPr bwMode="auto">
          <a:xfrm>
            <a:off x="279474" y="1362166"/>
            <a:ext cx="1237850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/>
              <a:t>FRONTEND</a:t>
            </a:r>
            <a:endParaRPr/>
          </a:p>
        </p:txBody>
      </p:sp>
      <p:sp>
        <p:nvSpPr>
          <p:cNvPr id="59415180" name="Rectangle: Diagonal Corners Rounded 175"/>
          <p:cNvSpPr/>
          <p:nvPr/>
        </p:nvSpPr>
        <p:spPr bwMode="auto">
          <a:xfrm>
            <a:off x="282023" y="1362902"/>
            <a:ext cx="1138029" cy="35946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18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418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1957664" name="Circle: Hollow 78"/>
          <p:cNvSpPr/>
          <p:nvPr/>
        </p:nvSpPr>
        <p:spPr bwMode="auto">
          <a:xfrm>
            <a:off x="1342254" y="3466069"/>
            <a:ext cx="1354608" cy="1339164"/>
          </a:xfrm>
          <a:prstGeom prst="ellipse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745932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1656613480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14</a:t>
            </a:fld>
            <a:endParaRPr lang="en-GB"/>
          </a:p>
        </p:txBody>
      </p:sp>
      <p:graphicFrame>
        <p:nvGraphicFramePr>
          <p:cNvPr id="1684561871" name="Diagram 1"/>
          <p:cNvGraphicFramePr>
            <a:graphicFrameLocks xmlns:a="http://schemas.openxmlformats.org/drawingml/2006/main"/>
          </p:cNvGraphicFramePr>
          <p:nvPr/>
        </p:nvGraphicFramePr>
        <p:xfrm>
          <a:off x="278027" y="2318437"/>
          <a:ext cx="4572000" cy="3657600"/>
          <a:chOff x="0" y="0"/>
          <a:ch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1435227216" name="Circle: Hollow 78"/>
          <p:cNvSpPr/>
          <p:nvPr/>
        </p:nvSpPr>
        <p:spPr bwMode="auto">
          <a:xfrm>
            <a:off x="2415747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18290675" name="Circle: Hollow 78"/>
          <p:cNvSpPr/>
          <p:nvPr/>
        </p:nvSpPr>
        <p:spPr bwMode="auto">
          <a:xfrm>
            <a:off x="3496963" y="3481516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4397048" name="Rectangle: Folded Corner 122"/>
          <p:cNvSpPr/>
          <p:nvPr/>
        </p:nvSpPr>
        <p:spPr bwMode="auto">
          <a:xfrm>
            <a:off x="5408398" y="1361560"/>
            <a:ext cx="2659791" cy="2119183"/>
          </a:xfrm>
          <a:prstGeom prst="foldedCorner">
            <a:avLst>
              <a:gd name="adj" fmla="val 16667"/>
            </a:avLst>
          </a:prstGeom>
          <a:solidFill>
            <a:srgbClr val="FFCC80"/>
          </a:solidFill>
          <a:effectLst>
            <a:outerShdw blurRad="635000" dist="38100" dir="2700000">
              <a:srgbClr val="000000">
                <a:alpha val="5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>
                <a:ea typeface="+mn-lt"/>
                <a:cs typeface="+mn-lt"/>
              </a:rPr>
              <a:t>Vite for high-performance development and optimized production builds</a:t>
            </a:r>
            <a:endParaRPr lang="en-US"/>
          </a:p>
        </p:txBody>
      </p:sp>
      <p:sp>
        <p:nvSpPr>
          <p:cNvPr id="954881932" name="Circle: Hollow 78"/>
          <p:cNvSpPr/>
          <p:nvPr/>
        </p:nvSpPr>
        <p:spPr bwMode="auto">
          <a:xfrm>
            <a:off x="276484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716462113" name="Graphic 70" descr="Chevron arrows with solid fill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>
            <a:off x="500449" y="2570205"/>
            <a:ext cx="914400" cy="914400"/>
          </a:xfrm>
          <a:prstGeom prst="rect">
            <a:avLst/>
          </a:prstGeom>
        </p:spPr>
      </p:pic>
      <p:pic>
        <p:nvPicPr>
          <p:cNvPr id="555939977" name="Graphic 72" descr="Chevron arrows with solid fill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 bwMode="auto">
          <a:xfrm>
            <a:off x="1564160" y="2575869"/>
            <a:ext cx="914400" cy="914400"/>
          </a:xfrm>
          <a:prstGeom prst="rect">
            <a:avLst/>
          </a:prstGeom>
        </p:spPr>
      </p:pic>
      <p:sp>
        <p:nvSpPr>
          <p:cNvPr id="1317493382" name="TextBox 80"/>
          <p:cNvSpPr txBox="1"/>
          <p:nvPr/>
        </p:nvSpPr>
        <p:spPr bwMode="auto">
          <a:xfrm>
            <a:off x="279473" y="1362165"/>
            <a:ext cx="1238569" cy="30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1400"/>
              <a:t>FRONTEND</a:t>
            </a:r>
            <a:endParaRPr/>
          </a:p>
        </p:txBody>
      </p:sp>
      <p:sp>
        <p:nvSpPr>
          <p:cNvPr id="1631773921" name="Rectangle: Diagonal Corners Rounded 82"/>
          <p:cNvSpPr/>
          <p:nvPr/>
        </p:nvSpPr>
        <p:spPr bwMode="auto">
          <a:xfrm>
            <a:off x="282023" y="1362902"/>
            <a:ext cx="1138029" cy="35946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46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646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9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59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3743548" name="Circle: Hollow 78"/>
          <p:cNvSpPr/>
          <p:nvPr/>
        </p:nvSpPr>
        <p:spPr bwMode="auto">
          <a:xfrm>
            <a:off x="2415747" y="3466070"/>
            <a:ext cx="1354608" cy="1339164"/>
          </a:xfrm>
          <a:prstGeom prst="ellipse">
            <a:avLst/>
          </a:prstGeom>
          <a:solidFill>
            <a:srgbClr val="FFB3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73226164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1202073099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15</a:t>
            </a:fld>
            <a:endParaRPr lang="en-GB"/>
          </a:p>
        </p:txBody>
      </p:sp>
      <p:graphicFrame>
        <p:nvGraphicFramePr>
          <p:cNvPr id="1716615069" name="Diagram 1"/>
          <p:cNvGraphicFramePr>
            <a:graphicFrameLocks xmlns:a="http://schemas.openxmlformats.org/drawingml/2006/main"/>
          </p:cNvGraphicFramePr>
          <p:nvPr/>
        </p:nvGraphicFramePr>
        <p:xfrm>
          <a:off x="278027" y="2318436"/>
          <a:ext cx="4572000" cy="3657600"/>
          <a:chOff x="0" y="0"/>
          <a:ch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644066281" name="Circle: Hollow 78"/>
          <p:cNvSpPr/>
          <p:nvPr/>
        </p:nvSpPr>
        <p:spPr bwMode="auto">
          <a:xfrm>
            <a:off x="3496963" y="3481516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1149884" name="Rectangle: Folded Corner 122"/>
          <p:cNvSpPr/>
          <p:nvPr/>
        </p:nvSpPr>
        <p:spPr bwMode="auto">
          <a:xfrm>
            <a:off x="5408398" y="1361560"/>
            <a:ext cx="2659791" cy="2119183"/>
          </a:xfrm>
          <a:prstGeom prst="foldedCorner">
            <a:avLst>
              <a:gd name="adj" fmla="val 16667"/>
            </a:avLst>
          </a:prstGeom>
          <a:solidFill>
            <a:srgbClr val="FFD9C0"/>
          </a:solidFill>
          <a:effectLst>
            <a:outerShdw blurRad="622300" dist="38100" dir="2700000">
              <a:srgbClr val="000000">
                <a:alpha val="5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Custom RPC (Remote Procedure Call) implementation for seamless, strongly-typed backend communication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6891248" name="Circle: Hollow 78"/>
          <p:cNvSpPr/>
          <p:nvPr/>
        </p:nvSpPr>
        <p:spPr bwMode="auto">
          <a:xfrm>
            <a:off x="276484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1339067" name="Circle: Hollow 78"/>
          <p:cNvSpPr/>
          <p:nvPr/>
        </p:nvSpPr>
        <p:spPr bwMode="auto">
          <a:xfrm>
            <a:off x="1342254" y="3466069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322877737" name="Graphic 81" descr="Chevron arrows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00449" y="2570205"/>
            <a:ext cx="914400" cy="914400"/>
          </a:xfrm>
          <a:prstGeom prst="rect">
            <a:avLst/>
          </a:prstGeom>
        </p:spPr>
      </p:pic>
      <p:pic>
        <p:nvPicPr>
          <p:cNvPr id="999600635" name="Graphic 83" descr="Chevron arrows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564160" y="2575869"/>
            <a:ext cx="914400" cy="914400"/>
          </a:xfrm>
          <a:prstGeom prst="rect">
            <a:avLst/>
          </a:prstGeom>
        </p:spPr>
      </p:pic>
      <p:pic>
        <p:nvPicPr>
          <p:cNvPr id="153515954" name="Graphic 89" descr="Chevron arrows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2637653" y="2575869"/>
            <a:ext cx="914400" cy="914400"/>
          </a:xfrm>
          <a:prstGeom prst="rect">
            <a:avLst/>
          </a:prstGeom>
        </p:spPr>
      </p:pic>
      <p:sp>
        <p:nvSpPr>
          <p:cNvPr id="233743839" name="TextBox 98"/>
          <p:cNvSpPr txBox="1"/>
          <p:nvPr/>
        </p:nvSpPr>
        <p:spPr bwMode="auto">
          <a:xfrm>
            <a:off x="279473" y="1362165"/>
            <a:ext cx="1238209" cy="30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1400"/>
              <a:t>FRONTEND</a:t>
            </a:r>
            <a:endParaRPr sz="1400"/>
          </a:p>
        </p:txBody>
      </p:sp>
      <p:sp>
        <p:nvSpPr>
          <p:cNvPr id="877620155" name="Rectangle: Diagonal Corners Rounded 100"/>
          <p:cNvSpPr/>
          <p:nvPr/>
        </p:nvSpPr>
        <p:spPr bwMode="auto">
          <a:xfrm>
            <a:off x="282023" y="1362902"/>
            <a:ext cx="1138029" cy="35946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87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2877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60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960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1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51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6914556" name="Circle: Hollow 78"/>
          <p:cNvSpPr/>
          <p:nvPr/>
        </p:nvSpPr>
        <p:spPr bwMode="auto">
          <a:xfrm>
            <a:off x="3496963" y="3481516"/>
            <a:ext cx="1354608" cy="1339164"/>
          </a:xfrm>
          <a:prstGeom prst="ellipse">
            <a:avLst/>
          </a:prstGeom>
          <a:solidFill>
            <a:srgbClr val="EDA06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99121995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1663171393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16</a:t>
            </a:fld>
            <a:endParaRPr lang="en-GB"/>
          </a:p>
        </p:txBody>
      </p:sp>
      <p:graphicFrame>
        <p:nvGraphicFramePr>
          <p:cNvPr id="1364465797" name="Diagram 1"/>
          <p:cNvGraphicFramePr>
            <a:graphicFrameLocks xmlns:a="http://schemas.openxmlformats.org/drawingml/2006/main"/>
          </p:cNvGraphicFramePr>
          <p:nvPr/>
        </p:nvGraphicFramePr>
        <p:xfrm>
          <a:off x="270304" y="2318436"/>
          <a:ext cx="4572000" cy="3657600"/>
          <a:chOff x="0" y="0"/>
          <a:ch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1958149964" name="Rectangle: Folded Corner 122"/>
          <p:cNvSpPr/>
          <p:nvPr/>
        </p:nvSpPr>
        <p:spPr bwMode="auto">
          <a:xfrm>
            <a:off x="5408398" y="1361560"/>
            <a:ext cx="2659791" cy="2119183"/>
          </a:xfrm>
          <a:prstGeom prst="foldedCorner">
            <a:avLst>
              <a:gd name="adj" fmla="val 16667"/>
            </a:avLst>
          </a:prstGeom>
          <a:solidFill>
            <a:srgbClr val="F6D0B6"/>
          </a:solidFill>
          <a:effectLst>
            <a:outerShdw blurRad="660400" dist="381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Lightweight and fast routing using '</a:t>
            </a:r>
            <a:r>
              <a:rPr lang="en-US">
                <a:solidFill>
                  <a:schemeClr val="accent2"/>
                </a:solidFill>
                <a:ea typeface="+mn-lt"/>
                <a:cs typeface="+mn-lt"/>
              </a:rPr>
              <a:t>wouter</a:t>
            </a:r>
            <a:r>
              <a:rPr lang="en-US">
                <a:ea typeface="+mn-lt"/>
                <a:cs typeface="+mn-lt"/>
              </a:rPr>
              <a:t>'</a:t>
            </a:r>
            <a:endParaRPr lang="en-US"/>
          </a:p>
        </p:txBody>
      </p:sp>
      <p:sp>
        <p:nvSpPr>
          <p:cNvPr id="1915290057" name="Circle: Hollow 78"/>
          <p:cNvSpPr/>
          <p:nvPr/>
        </p:nvSpPr>
        <p:spPr bwMode="auto">
          <a:xfrm>
            <a:off x="276484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23283504" name="Circle: Hollow 78"/>
          <p:cNvSpPr/>
          <p:nvPr/>
        </p:nvSpPr>
        <p:spPr bwMode="auto">
          <a:xfrm>
            <a:off x="1342254" y="3466069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64000208" name="Circle: Hollow 78"/>
          <p:cNvSpPr/>
          <p:nvPr/>
        </p:nvSpPr>
        <p:spPr bwMode="auto">
          <a:xfrm>
            <a:off x="2415747" y="3466070"/>
            <a:ext cx="1354608" cy="133916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74754298" name="Graphic 40" descr="Chevron arrows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00449" y="2570205"/>
            <a:ext cx="914400" cy="914400"/>
          </a:xfrm>
          <a:prstGeom prst="rect">
            <a:avLst/>
          </a:prstGeom>
        </p:spPr>
      </p:pic>
      <p:pic>
        <p:nvPicPr>
          <p:cNvPr id="703542185" name="Graphic 42" descr="Chevron arrows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564160" y="2575869"/>
            <a:ext cx="914400" cy="914400"/>
          </a:xfrm>
          <a:prstGeom prst="rect">
            <a:avLst/>
          </a:prstGeom>
        </p:spPr>
      </p:pic>
      <p:pic>
        <p:nvPicPr>
          <p:cNvPr id="606414618" name="Graphic 44" descr="Chevron arrows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637653" y="2575869"/>
            <a:ext cx="914400" cy="914400"/>
          </a:xfrm>
          <a:prstGeom prst="rect">
            <a:avLst/>
          </a:prstGeom>
        </p:spPr>
      </p:pic>
      <p:pic>
        <p:nvPicPr>
          <p:cNvPr id="1691276730" name="Graphic 46" descr="Chevron arrows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3716810" y="2550641"/>
            <a:ext cx="914400" cy="914400"/>
          </a:xfrm>
          <a:prstGeom prst="rect">
            <a:avLst/>
          </a:prstGeom>
        </p:spPr>
      </p:pic>
      <p:sp>
        <p:nvSpPr>
          <p:cNvPr id="857312682" name="TextBox 53"/>
          <p:cNvSpPr txBox="1"/>
          <p:nvPr/>
        </p:nvSpPr>
        <p:spPr bwMode="auto">
          <a:xfrm>
            <a:off x="279473" y="1362165"/>
            <a:ext cx="1238569" cy="30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1400"/>
              <a:t>FRONTEND</a:t>
            </a:r>
            <a:endParaRPr sz="1400"/>
          </a:p>
        </p:txBody>
      </p:sp>
      <p:sp>
        <p:nvSpPr>
          <p:cNvPr id="1795987235" name="Rectangle: Diagonal Corners Rounded 55"/>
          <p:cNvSpPr/>
          <p:nvPr/>
        </p:nvSpPr>
        <p:spPr bwMode="auto">
          <a:xfrm>
            <a:off x="282023" y="1362902"/>
            <a:ext cx="1138029" cy="35946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7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475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4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354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1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641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27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1276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323923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182863083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17</a:t>
            </a:fld>
            <a:endParaRPr lang="en-GB"/>
          </a:p>
        </p:txBody>
      </p:sp>
      <p:sp>
        <p:nvSpPr>
          <p:cNvPr id="1888146593" name="TextBox 53"/>
          <p:cNvSpPr txBox="1"/>
          <p:nvPr/>
        </p:nvSpPr>
        <p:spPr bwMode="auto">
          <a:xfrm flipH="0" flipV="0">
            <a:off x="279473" y="1362165"/>
            <a:ext cx="2208267" cy="396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2000">
                <a:solidFill>
                  <a:schemeClr val="accent2"/>
                </a:solidFill>
              </a:rPr>
              <a:t>BACKEND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826651645" name="Teardrop 15"/>
          <p:cNvSpPr/>
          <p:nvPr/>
        </p:nvSpPr>
        <p:spPr bwMode="auto">
          <a:xfrm rot="5400000">
            <a:off x="3320725" y="1994844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3722750" name="Teardrop 16"/>
          <p:cNvSpPr/>
          <p:nvPr/>
        </p:nvSpPr>
        <p:spPr bwMode="auto">
          <a:xfrm rot="10800000">
            <a:off x="4587292" y="1992373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1779550" name="Teardrop 17"/>
          <p:cNvSpPr/>
          <p:nvPr/>
        </p:nvSpPr>
        <p:spPr bwMode="auto">
          <a:xfrm>
            <a:off x="3323195" y="3222796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800">
                <a:ea typeface="+mn-lt"/>
                <a:cs typeface="+mn-lt"/>
              </a:rPr>
              <a:t>Language</a:t>
            </a:r>
            <a:endParaRPr lang="en-US" sz="1800"/>
          </a:p>
        </p:txBody>
      </p:sp>
      <p:sp>
        <p:nvSpPr>
          <p:cNvPr id="1826099490" name="Teardrop 18"/>
          <p:cNvSpPr/>
          <p:nvPr/>
        </p:nvSpPr>
        <p:spPr bwMode="auto">
          <a:xfrm rot="16199998">
            <a:off x="4591152" y="3221407"/>
            <a:ext cx="1092028" cy="1094808"/>
          </a:xfrm>
          <a:prstGeom prst="teardrop">
            <a:avLst>
              <a:gd name="adj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307320" name="Half Frame 21"/>
          <p:cNvSpPr/>
          <p:nvPr/>
        </p:nvSpPr>
        <p:spPr bwMode="auto">
          <a:xfrm>
            <a:off x="5782960" y="1790183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8E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5818378" name="Half Frame 22"/>
          <p:cNvSpPr/>
          <p:nvPr/>
        </p:nvSpPr>
        <p:spPr bwMode="auto">
          <a:xfrm>
            <a:off x="5790683" y="3458345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1CC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66759550" name="Half Frame 23"/>
          <p:cNvSpPr/>
          <p:nvPr/>
        </p:nvSpPr>
        <p:spPr bwMode="auto">
          <a:xfrm rot="10800000">
            <a:off x="1203236" y="3883107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BB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4945920" name="Half Frame 24"/>
          <p:cNvSpPr/>
          <p:nvPr/>
        </p:nvSpPr>
        <p:spPr bwMode="auto">
          <a:xfrm rot="10800000">
            <a:off x="1203236" y="2307620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D80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39895346" name="TextBox 25"/>
          <p:cNvSpPr txBox="1"/>
          <p:nvPr/>
        </p:nvSpPr>
        <p:spPr bwMode="auto">
          <a:xfrm>
            <a:off x="3320580" y="2235591"/>
            <a:ext cx="1172274" cy="518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Backend Framework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182058466" name="TextBox 26"/>
          <p:cNvSpPr txBox="1"/>
          <p:nvPr/>
        </p:nvSpPr>
        <p:spPr bwMode="auto">
          <a:xfrm>
            <a:off x="4593998" y="2219402"/>
            <a:ext cx="1198779" cy="640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/>
                </a:solidFill>
                <a:ea typeface="+mn-lt"/>
                <a:cs typeface="+mn-lt"/>
              </a:rPr>
              <a:t>API Communication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98793291" name="TextBox 27"/>
          <p:cNvSpPr txBox="1"/>
          <p:nvPr/>
        </p:nvSpPr>
        <p:spPr bwMode="auto">
          <a:xfrm>
            <a:off x="4585941" y="3577946"/>
            <a:ext cx="1197378" cy="30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1400">
                <a:solidFill>
                  <a:schemeClr val="accent2"/>
                </a:solidFill>
                <a:ea typeface="+mn-lt"/>
                <a:cs typeface="+mn-lt"/>
              </a:rPr>
              <a:t>DataBase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1200168768" name="TextBox 28"/>
          <p:cNvSpPr txBox="1"/>
          <p:nvPr/>
        </p:nvSpPr>
        <p:spPr bwMode="auto">
          <a:xfrm>
            <a:off x="1205760" y="1815599"/>
            <a:ext cx="185486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400">
                <a:ea typeface="+mn-lt"/>
                <a:cs typeface="+mn-lt"/>
              </a:rPr>
              <a:t>Node.js with Express, providing a robust and scalable server environment</a:t>
            </a:r>
            <a:endParaRPr lang="en-US" sz="1400"/>
          </a:p>
        </p:txBody>
      </p:sp>
      <p:sp>
        <p:nvSpPr>
          <p:cNvPr id="300930536" name="TextBox 29"/>
          <p:cNvSpPr txBox="1"/>
          <p:nvPr/>
        </p:nvSpPr>
        <p:spPr bwMode="auto">
          <a:xfrm>
            <a:off x="5970007" y="3650626"/>
            <a:ext cx="2092111" cy="930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100">
                <a:ea typeface="+mn-lt"/>
                <a:cs typeface="+mn-lt"/>
              </a:rPr>
              <a:t>PostgreSQL, leveraged for its reliability and relational data integrity, utilizing </a:t>
            </a:r>
            <a:r>
              <a:rPr lang="en-US" sz="1100">
                <a:ea typeface="+mn-lt"/>
                <a:cs typeface="+mn-lt"/>
              </a:rPr>
              <a:t>pg</a:t>
            </a:r>
            <a:r>
              <a:rPr lang="en-US" sz="1100">
                <a:ea typeface="+mn-lt"/>
                <a:cs typeface="+mn-lt"/>
              </a:rPr>
              <a:t>-norm for efficient database interactions</a:t>
            </a:r>
            <a:endParaRPr sz="1100"/>
          </a:p>
        </p:txBody>
      </p:sp>
      <p:sp>
        <p:nvSpPr>
          <p:cNvPr id="739746692" name="TextBox 30"/>
          <p:cNvSpPr txBox="1"/>
          <p:nvPr/>
        </p:nvSpPr>
        <p:spPr bwMode="auto">
          <a:xfrm>
            <a:off x="1057073" y="3363187"/>
            <a:ext cx="200355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400">
                <a:ea typeface="+mn-lt"/>
                <a:cs typeface="+mn-lt"/>
              </a:rPr>
              <a:t>Written in TypeScript, ensuring code quality and maintainability through strong typing</a:t>
            </a:r>
            <a:endParaRPr lang="en-US" sz="1400"/>
          </a:p>
        </p:txBody>
      </p:sp>
      <p:sp>
        <p:nvSpPr>
          <p:cNvPr id="540574802" name="TextBox 31"/>
          <p:cNvSpPr txBox="1"/>
          <p:nvPr/>
        </p:nvSpPr>
        <p:spPr bwMode="auto">
          <a:xfrm>
            <a:off x="5963064" y="2013988"/>
            <a:ext cx="1964445" cy="930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100">
                <a:ea typeface="+mn-lt"/>
                <a:cs typeface="+mn-lt"/>
              </a:rPr>
              <a:t>Implements a Remote Procedure Call (RPC) architecture using enders-sync, ensuring type-safe and efficient</a:t>
            </a:r>
            <a:endParaRPr sz="1100"/>
          </a:p>
        </p:txBody>
      </p:sp>
      <p:sp>
        <p:nvSpPr>
          <p:cNvPr id="2024273736" name="Rectangle: Diagonal Corners Rounded 32"/>
          <p:cNvSpPr/>
          <p:nvPr/>
        </p:nvSpPr>
        <p:spPr bwMode="auto">
          <a:xfrm rot="5400000">
            <a:off x="2133856" y="797784"/>
            <a:ext cx="1346889" cy="3378029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DD804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9804554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983997842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18</a:t>
            </a:fld>
            <a:endParaRPr lang="en-GB"/>
          </a:p>
        </p:txBody>
      </p:sp>
      <p:sp>
        <p:nvSpPr>
          <p:cNvPr id="1035963439" name="TextBox 53"/>
          <p:cNvSpPr txBox="1"/>
          <p:nvPr/>
        </p:nvSpPr>
        <p:spPr bwMode="auto">
          <a:xfrm flipH="0" flipV="0">
            <a:off x="279473" y="1362165"/>
            <a:ext cx="2075198" cy="396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2000">
                <a:solidFill>
                  <a:schemeClr val="accent2"/>
                </a:solidFill>
              </a:rPr>
              <a:t>BACKEND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29700878" name="Teardrop 15"/>
          <p:cNvSpPr/>
          <p:nvPr/>
        </p:nvSpPr>
        <p:spPr bwMode="auto">
          <a:xfrm rot="5400000">
            <a:off x="3320725" y="1994844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1391594" name="Teardrop 16"/>
          <p:cNvSpPr/>
          <p:nvPr/>
        </p:nvSpPr>
        <p:spPr bwMode="auto">
          <a:xfrm rot="10800000">
            <a:off x="4587292" y="1992373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22289024" name="Teardrop 17"/>
          <p:cNvSpPr/>
          <p:nvPr/>
        </p:nvSpPr>
        <p:spPr bwMode="auto">
          <a:xfrm>
            <a:off x="3323195" y="3222796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000">
                <a:ea typeface="+mn-lt"/>
                <a:cs typeface="+mn-lt"/>
              </a:rPr>
              <a:t>Language</a:t>
            </a:r>
            <a:endParaRPr sz="1000"/>
          </a:p>
        </p:txBody>
      </p:sp>
      <p:sp>
        <p:nvSpPr>
          <p:cNvPr id="423499828" name="Teardrop 18"/>
          <p:cNvSpPr/>
          <p:nvPr/>
        </p:nvSpPr>
        <p:spPr bwMode="auto">
          <a:xfrm rot="16199998">
            <a:off x="4591152" y="3221407"/>
            <a:ext cx="1092028" cy="1094808"/>
          </a:xfrm>
          <a:prstGeom prst="teardrop">
            <a:avLst>
              <a:gd name="adj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8195765" name="Half Frame 21"/>
          <p:cNvSpPr/>
          <p:nvPr/>
        </p:nvSpPr>
        <p:spPr bwMode="auto">
          <a:xfrm>
            <a:off x="5782960" y="1790183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8E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78813647" name="Half Frame 22"/>
          <p:cNvSpPr/>
          <p:nvPr/>
        </p:nvSpPr>
        <p:spPr bwMode="auto">
          <a:xfrm>
            <a:off x="5790683" y="3458345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1CC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36059587" name="Half Frame 23"/>
          <p:cNvSpPr/>
          <p:nvPr/>
        </p:nvSpPr>
        <p:spPr bwMode="auto">
          <a:xfrm rot="10800000">
            <a:off x="1203236" y="3883107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BB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91969968" name="Half Frame 24"/>
          <p:cNvSpPr/>
          <p:nvPr/>
        </p:nvSpPr>
        <p:spPr bwMode="auto">
          <a:xfrm rot="10800000">
            <a:off x="1203236" y="2307620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D80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9940802" name="TextBox 25"/>
          <p:cNvSpPr txBox="1"/>
          <p:nvPr/>
        </p:nvSpPr>
        <p:spPr bwMode="auto">
          <a:xfrm>
            <a:off x="3470272" y="2307619"/>
            <a:ext cx="1172634" cy="396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Backend Framework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404340226" name="TextBox 26"/>
          <p:cNvSpPr txBox="1"/>
          <p:nvPr/>
        </p:nvSpPr>
        <p:spPr bwMode="auto">
          <a:xfrm>
            <a:off x="4593998" y="2331259"/>
            <a:ext cx="1199499" cy="396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accent2"/>
                </a:solidFill>
                <a:ea typeface="+mn-lt"/>
                <a:cs typeface="+mn-lt"/>
              </a:rPr>
              <a:t>API Communication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1307792063" name="TextBox 27"/>
          <p:cNvSpPr txBox="1"/>
          <p:nvPr/>
        </p:nvSpPr>
        <p:spPr bwMode="auto">
          <a:xfrm>
            <a:off x="4642907" y="3654432"/>
            <a:ext cx="1197738" cy="244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1000">
                <a:solidFill>
                  <a:schemeClr val="accent2"/>
                </a:solidFill>
                <a:ea typeface="+mn-lt"/>
                <a:cs typeface="+mn-lt"/>
              </a:rPr>
              <a:t>DataBase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24373076" name="TextBox 28"/>
          <p:cNvSpPr txBox="1"/>
          <p:nvPr/>
        </p:nvSpPr>
        <p:spPr bwMode="auto">
          <a:xfrm>
            <a:off x="1205759" y="1919597"/>
            <a:ext cx="1855224" cy="823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Node.js with Express, providing a robust and scalable server environment</a:t>
            </a:r>
            <a:endParaRPr sz="1200"/>
          </a:p>
        </p:txBody>
      </p:sp>
      <p:sp>
        <p:nvSpPr>
          <p:cNvPr id="388849648" name="TextBox 29"/>
          <p:cNvSpPr txBox="1"/>
          <p:nvPr/>
        </p:nvSpPr>
        <p:spPr bwMode="auto">
          <a:xfrm>
            <a:off x="5963064" y="3650626"/>
            <a:ext cx="2092111" cy="1006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PostgreSQL, leveraged for its reliability and relational data integrity, utilizing </a:t>
            </a:r>
            <a:r>
              <a:rPr lang="en-US" sz="1200">
                <a:ea typeface="+mn-lt"/>
                <a:cs typeface="+mn-lt"/>
              </a:rPr>
              <a:t>pg</a:t>
            </a:r>
            <a:r>
              <a:rPr lang="en-US" sz="1200">
                <a:ea typeface="+mn-lt"/>
                <a:cs typeface="+mn-lt"/>
              </a:rPr>
              <a:t>-norm for efficient database interactions</a:t>
            </a:r>
            <a:endParaRPr sz="1200"/>
          </a:p>
        </p:txBody>
      </p:sp>
      <p:sp>
        <p:nvSpPr>
          <p:cNvPr id="478387242" name="TextBox 30"/>
          <p:cNvSpPr txBox="1"/>
          <p:nvPr/>
        </p:nvSpPr>
        <p:spPr bwMode="auto">
          <a:xfrm>
            <a:off x="1202663" y="3471444"/>
            <a:ext cx="2003910" cy="823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Written in TypeScript, ensuring code quality and maintainability through strong typing</a:t>
            </a:r>
            <a:endParaRPr sz="1200"/>
          </a:p>
        </p:txBody>
      </p:sp>
      <p:sp>
        <p:nvSpPr>
          <p:cNvPr id="862942909" name="TextBox 31"/>
          <p:cNvSpPr txBox="1"/>
          <p:nvPr/>
        </p:nvSpPr>
        <p:spPr bwMode="auto">
          <a:xfrm>
            <a:off x="5963064" y="1919597"/>
            <a:ext cx="1964445" cy="1006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Implements a Remote Procedure Call (RPC) architecture using enders-sync, ensuring type-safe and efficient</a:t>
            </a:r>
            <a:endParaRPr sz="1200"/>
          </a:p>
        </p:txBody>
      </p:sp>
      <p:sp>
        <p:nvSpPr>
          <p:cNvPr id="1515313965" name="Rectangle: Diagonal Corners Rounded 32"/>
          <p:cNvSpPr/>
          <p:nvPr/>
        </p:nvSpPr>
        <p:spPr bwMode="auto">
          <a:xfrm rot="5400000">
            <a:off x="5543548" y="624016"/>
            <a:ext cx="1501349" cy="3601996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8E6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0979416" name="Title 5"/>
          <p:cNvSpPr>
            <a:spLocks noGrp="1"/>
          </p:cNvSpPr>
          <p:nvPr>
            <p:ph type="title"/>
          </p:nvPr>
        </p:nvSpPr>
        <p:spPr bwMode="auto">
          <a:xfrm>
            <a:off x="533400" y="204792"/>
            <a:ext cx="6918920" cy="652463"/>
          </a:xfrm>
        </p:spPr>
        <p:txBody>
          <a:bodyPr/>
          <a:lstStyle/>
          <a:p>
            <a:pPr>
              <a:defRPr/>
            </a:pPr>
            <a:r>
              <a:rPr lang="en-GB">
                <a:latin typeface="Arial"/>
                <a:ea typeface="ＭＳ Ｐゴシック"/>
                <a:cs typeface="Arial"/>
              </a:rPr>
              <a:t>TECH STACK</a:t>
            </a:r>
            <a:endParaRPr lang="en-GB"/>
          </a:p>
        </p:txBody>
      </p:sp>
      <p:sp>
        <p:nvSpPr>
          <p:cNvPr id="904238606" name="Slide Number Placeholder 3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/>
              <a:t>19</a:t>
            </a:fld>
            <a:endParaRPr lang="en-GB"/>
          </a:p>
        </p:txBody>
      </p:sp>
      <p:sp>
        <p:nvSpPr>
          <p:cNvPr id="2107882877" name="TextBox 53"/>
          <p:cNvSpPr txBox="1"/>
          <p:nvPr/>
        </p:nvSpPr>
        <p:spPr bwMode="auto">
          <a:xfrm>
            <a:off x="279473" y="1362165"/>
            <a:ext cx="1138531" cy="3508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endParaRPr/>
          </a:p>
        </p:txBody>
      </p:sp>
      <p:sp>
        <p:nvSpPr>
          <p:cNvPr id="2095746671" name="Teardrop 15"/>
          <p:cNvSpPr/>
          <p:nvPr/>
        </p:nvSpPr>
        <p:spPr bwMode="auto">
          <a:xfrm rot="5400000">
            <a:off x="3320725" y="1994844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7542974" name="Teardrop 16"/>
          <p:cNvSpPr/>
          <p:nvPr/>
        </p:nvSpPr>
        <p:spPr bwMode="auto">
          <a:xfrm rot="10800000">
            <a:off x="4587292" y="1992373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9628635" name="Teardrop 17"/>
          <p:cNvSpPr/>
          <p:nvPr/>
        </p:nvSpPr>
        <p:spPr bwMode="auto">
          <a:xfrm>
            <a:off x="3323195" y="3222796"/>
            <a:ext cx="1094499" cy="1094499"/>
          </a:xfrm>
          <a:prstGeom prst="teardrop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Language</a:t>
            </a:r>
            <a:endParaRPr sz="1000"/>
          </a:p>
        </p:txBody>
      </p:sp>
      <p:sp>
        <p:nvSpPr>
          <p:cNvPr id="642318848" name="Teardrop 18"/>
          <p:cNvSpPr/>
          <p:nvPr/>
        </p:nvSpPr>
        <p:spPr bwMode="auto">
          <a:xfrm rot="16199998">
            <a:off x="4591152" y="3221407"/>
            <a:ext cx="1092028" cy="1094808"/>
          </a:xfrm>
          <a:prstGeom prst="teardrop">
            <a:avLst>
              <a:gd name="adj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0568034" name="Half Frame 21"/>
          <p:cNvSpPr/>
          <p:nvPr/>
        </p:nvSpPr>
        <p:spPr bwMode="auto">
          <a:xfrm>
            <a:off x="5782960" y="1790183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8E6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04983895" name="Half Frame 22"/>
          <p:cNvSpPr/>
          <p:nvPr/>
        </p:nvSpPr>
        <p:spPr bwMode="auto">
          <a:xfrm>
            <a:off x="5790683" y="3458345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1CCB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6253096" name="Half Frame 23"/>
          <p:cNvSpPr/>
          <p:nvPr/>
        </p:nvSpPr>
        <p:spPr bwMode="auto">
          <a:xfrm rot="10800000">
            <a:off x="1203236" y="3883107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EBB3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74262626" name="Half Frame 24"/>
          <p:cNvSpPr/>
          <p:nvPr/>
        </p:nvSpPr>
        <p:spPr bwMode="auto">
          <a:xfrm rot="10800000">
            <a:off x="1203236" y="2307620"/>
            <a:ext cx="2003339" cy="636374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DD80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3676887" name="TextBox 25"/>
          <p:cNvSpPr txBox="1"/>
          <p:nvPr/>
        </p:nvSpPr>
        <p:spPr bwMode="auto">
          <a:xfrm>
            <a:off x="3367285" y="2307619"/>
            <a:ext cx="1172274" cy="396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Backend Framework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560332476" name="TextBox 26"/>
          <p:cNvSpPr txBox="1"/>
          <p:nvPr/>
        </p:nvSpPr>
        <p:spPr bwMode="auto">
          <a:xfrm>
            <a:off x="4595039" y="2251529"/>
            <a:ext cx="1199139" cy="3966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accent2"/>
                </a:solidFill>
                <a:ea typeface="+mn-lt"/>
                <a:cs typeface="+mn-lt"/>
              </a:rPr>
              <a:t>API Communication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901962940" name="TextBox 27"/>
          <p:cNvSpPr txBox="1"/>
          <p:nvPr/>
        </p:nvSpPr>
        <p:spPr bwMode="auto">
          <a:xfrm>
            <a:off x="4595039" y="3577946"/>
            <a:ext cx="1197738" cy="244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 sz="1000">
                <a:solidFill>
                  <a:schemeClr val="accent2"/>
                </a:solidFill>
                <a:ea typeface="+mn-lt"/>
                <a:cs typeface="+mn-lt"/>
              </a:rPr>
              <a:t>DataBase</a:t>
            </a:r>
            <a:endParaRPr sz="1400"/>
          </a:p>
        </p:txBody>
      </p:sp>
      <p:sp>
        <p:nvSpPr>
          <p:cNvPr id="409874213" name="TextBox 28"/>
          <p:cNvSpPr txBox="1"/>
          <p:nvPr/>
        </p:nvSpPr>
        <p:spPr bwMode="auto">
          <a:xfrm>
            <a:off x="1205760" y="1815599"/>
            <a:ext cx="185486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400">
                <a:ea typeface="+mn-lt"/>
                <a:cs typeface="+mn-lt"/>
              </a:rPr>
              <a:t>Node.js with Express, providing a robust and scalable server environment</a:t>
            </a:r>
            <a:endParaRPr lang="en-US" sz="1400"/>
          </a:p>
        </p:txBody>
      </p:sp>
      <p:sp>
        <p:nvSpPr>
          <p:cNvPr id="636799771" name="TextBox 29"/>
          <p:cNvSpPr txBox="1"/>
          <p:nvPr/>
        </p:nvSpPr>
        <p:spPr bwMode="auto">
          <a:xfrm>
            <a:off x="5969827" y="3650626"/>
            <a:ext cx="2092111" cy="1006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PostgreSQL, leveraged for its reliability and relational data integrity, utilizing </a:t>
            </a:r>
            <a:r>
              <a:rPr lang="en-US" sz="1200">
                <a:ea typeface="+mn-lt"/>
                <a:cs typeface="+mn-lt"/>
              </a:rPr>
              <a:t>pg</a:t>
            </a:r>
            <a:r>
              <a:rPr lang="en-US" sz="1200">
                <a:ea typeface="+mn-lt"/>
                <a:cs typeface="+mn-lt"/>
              </a:rPr>
              <a:t>-norm for efficient database interactions</a:t>
            </a:r>
            <a:endParaRPr sz="1200"/>
          </a:p>
        </p:txBody>
      </p:sp>
      <p:sp>
        <p:nvSpPr>
          <p:cNvPr id="1054415565" name="TextBox 30"/>
          <p:cNvSpPr txBox="1"/>
          <p:nvPr/>
        </p:nvSpPr>
        <p:spPr bwMode="auto">
          <a:xfrm>
            <a:off x="1202663" y="3471444"/>
            <a:ext cx="2003910" cy="823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Written in TypeScript, ensuring code quality and maintainability through strong typing</a:t>
            </a:r>
            <a:endParaRPr sz="1200"/>
          </a:p>
        </p:txBody>
      </p:sp>
      <p:sp>
        <p:nvSpPr>
          <p:cNvPr id="1612138165" name="TextBox 31"/>
          <p:cNvSpPr txBox="1"/>
          <p:nvPr/>
        </p:nvSpPr>
        <p:spPr bwMode="auto">
          <a:xfrm>
            <a:off x="6033660" y="2006150"/>
            <a:ext cx="1964445" cy="1006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 sz="1200">
                <a:ea typeface="+mn-lt"/>
                <a:cs typeface="+mn-lt"/>
              </a:rPr>
              <a:t>Implements a Remote Procedure Call (RPC) architecture using enders-sync, ensuring type-safe and efficient</a:t>
            </a:r>
            <a:endParaRPr sz="1200"/>
          </a:p>
        </p:txBody>
      </p:sp>
      <p:sp>
        <p:nvSpPr>
          <p:cNvPr id="701541484" name="Rectangle: Diagonal Corners Rounded 32"/>
          <p:cNvSpPr/>
          <p:nvPr/>
        </p:nvSpPr>
        <p:spPr bwMode="auto">
          <a:xfrm rot="5400000">
            <a:off x="5419977" y="2292177"/>
            <a:ext cx="1825714" cy="358655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1CCB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34844416" name=""/>
          <p:cNvSpPr txBox="1"/>
          <p:nvPr/>
        </p:nvSpPr>
        <p:spPr bwMode="auto">
          <a:xfrm rot="0" flipH="0" flipV="0">
            <a:off x="279473" y="1362165"/>
            <a:ext cx="1925865" cy="396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en-US" sz="2000">
                <a:solidFill>
                  <a:schemeClr val="accent2"/>
                </a:solidFill>
              </a:rPr>
              <a:t>BACKEND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32170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D09DB64-F804-46D7-B97F-CE00FAC863BB}" type="slidenum">
              <a:rPr lang="en-GB"/>
              <a:t>20</a:t>
            </a:fld>
            <a:endParaRPr lang="en-GB"/>
          </a:p>
        </p:txBody>
      </p:sp>
      <p:pic>
        <p:nvPicPr>
          <p:cNvPr id="609611637" name="Picture 1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1973" y="-69506"/>
            <a:ext cx="9263790" cy="5321126"/>
          </a:xfrm>
          <a:prstGeom prst="rect">
            <a:avLst/>
          </a:prstGeom>
        </p:spPr>
      </p:pic>
      <p:sp>
        <p:nvSpPr>
          <p:cNvPr id="1460796260" name="TextBox 2"/>
          <p:cNvSpPr txBox="1"/>
          <p:nvPr/>
        </p:nvSpPr>
        <p:spPr bwMode="auto">
          <a:xfrm>
            <a:off x="3756202" y="257768"/>
            <a:ext cx="1404215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>
                <a:cs typeface="Arial"/>
              </a:rPr>
              <a:t>SCHEMA</a:t>
            </a:r>
            <a:endParaRPr lang="en-US"/>
          </a:p>
        </p:txBody>
      </p:sp>
      <p:sp>
        <p:nvSpPr>
          <p:cNvPr id="33884977" name="Rectangle: Diagonal Corners Rounded 7"/>
          <p:cNvSpPr/>
          <p:nvPr/>
        </p:nvSpPr>
        <p:spPr bwMode="auto">
          <a:xfrm>
            <a:off x="3580329" y="214722"/>
            <a:ext cx="1454216" cy="452633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push dir="l"/>
      </p:transition>
    </mc:Choice>
    <mc:Fallback>
      <p:transition spd="med" advClick="1">
        <p:push dir="l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964065" name="Partial Circle 1"/>
          <p:cNvSpPr/>
          <p:nvPr/>
        </p:nvSpPr>
        <p:spPr bwMode="auto">
          <a:xfrm>
            <a:off x="3878734" y="426569"/>
            <a:ext cx="4474691" cy="4482153"/>
          </a:xfrm>
          <a:prstGeom prst="pie">
            <a:avLst>
              <a:gd name="adj1" fmla="val 0"/>
              <a:gd name="adj2" fmla="val 16200000"/>
            </a:avLst>
          </a:prstGeom>
          <a:ln>
            <a:noFill/>
          </a:ln>
          <a:effectLst>
            <a:outerShdw blurRad="12700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1005431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D09DB64-F804-46D7-B97F-CE00FAC863BB}" type="slidenum">
              <a:rPr lang="en-GB"/>
              <a:t>3</a:t>
            </a:fld>
            <a:endParaRPr lang="en-GB"/>
          </a:p>
        </p:txBody>
      </p:sp>
      <p:sp>
        <p:nvSpPr>
          <p:cNvPr id="472671879" name="TextBox 2"/>
          <p:cNvSpPr txBox="1"/>
          <p:nvPr/>
        </p:nvSpPr>
        <p:spPr bwMode="auto">
          <a:xfrm>
            <a:off x="513578" y="305314"/>
            <a:ext cx="714889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>
                <a:cs typeface="Arial"/>
              </a:rPr>
              <a:t>IDEA</a:t>
            </a:r>
            <a:endParaRPr lang="en-US"/>
          </a:p>
        </p:txBody>
      </p:sp>
      <p:sp>
        <p:nvSpPr>
          <p:cNvPr id="7360800" name="Rectangle: Diagonal Corners Rounded 7"/>
          <p:cNvSpPr/>
          <p:nvPr/>
        </p:nvSpPr>
        <p:spPr bwMode="auto">
          <a:xfrm>
            <a:off x="342127" y="219589"/>
            <a:ext cx="1038225" cy="50482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690993" name="TextBox 8"/>
          <p:cNvSpPr txBox="1"/>
          <p:nvPr/>
        </p:nvSpPr>
        <p:spPr bwMode="auto">
          <a:xfrm>
            <a:off x="238125" y="1076324"/>
            <a:ext cx="2708445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>
                <a:ea typeface="+mn-lt"/>
                <a:cs typeface="+mn-lt"/>
              </a:rPr>
              <a:t>The Academic Operations Information System is a comprehensive backend solution designed to streamline and digitize the core academic processes of Al-Nahrain university. </a:t>
            </a:r>
            <a:endParaRPr lang="en-US">
              <a:cs typeface="Arial"/>
            </a:endParaRPr>
          </a:p>
          <a:p>
            <a:pPr algn="l">
              <a:defRPr/>
            </a:pPr>
            <a:endParaRPr lang="en-US">
              <a:cs typeface="Arial"/>
            </a:endParaRPr>
          </a:p>
        </p:txBody>
      </p:sp>
      <p:sp>
        <p:nvSpPr>
          <p:cNvPr id="1797810509" name="Rectangle: Diagonal Corners Rounded 9"/>
          <p:cNvSpPr/>
          <p:nvPr/>
        </p:nvSpPr>
        <p:spPr bwMode="auto">
          <a:xfrm>
            <a:off x="236321" y="1002700"/>
            <a:ext cx="2713337" cy="207670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4731621" name="Rectangle: Diagonal Corners Snipped 5"/>
          <p:cNvSpPr/>
          <p:nvPr/>
        </p:nvSpPr>
        <p:spPr bwMode="auto">
          <a:xfrm>
            <a:off x="6114925" y="419615"/>
            <a:ext cx="2243035" cy="22459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77763767" name="TextBox 11"/>
          <p:cNvSpPr txBox="1"/>
          <p:nvPr/>
        </p:nvSpPr>
        <p:spPr bwMode="auto">
          <a:xfrm>
            <a:off x="6115728" y="570266"/>
            <a:ext cx="226068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>
                <a:ea typeface="+mn-lt"/>
                <a:cs typeface="+mn-lt"/>
              </a:rPr>
              <a:t>It serves as a central hub for managing</a:t>
            </a:r>
            <a:endParaRPr/>
          </a:p>
          <a:p>
            <a:pPr>
              <a:defRPr/>
            </a:pPr>
            <a:r>
              <a:rPr lang="en-US">
                <a:ea typeface="+mn-lt"/>
                <a:cs typeface="+mn-lt"/>
              </a:rPr>
              <a:t>students, teaching staff, subjects, and the complex web of academic records that connects them</a:t>
            </a:r>
            <a:endParaRPr lang="en-US"/>
          </a:p>
          <a:p>
            <a:pPr algn="l">
              <a:defRPr/>
            </a:pPr>
            <a:endParaRPr lang="en-US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78386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65137" y="366346"/>
            <a:ext cx="3076586" cy="634453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 sz="2400"/>
              <a:t>VIEWs</a:t>
            </a:r>
            <a:endParaRPr sz="2400"/>
          </a:p>
        </p:txBody>
      </p:sp>
      <p:sp>
        <p:nvSpPr>
          <p:cNvPr id="1970936371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65137" y="934857"/>
            <a:ext cx="7378211" cy="618449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 sz="2400"/>
              <a:t>Complex Joins can be simplified in VIEWs</a:t>
            </a:r>
            <a:endParaRPr sz="2400"/>
          </a:p>
        </p:txBody>
      </p:sp>
      <p:sp>
        <p:nvSpPr>
          <p:cNvPr id="2056135742" name="Text Placeholder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1714539" y="439615"/>
            <a:ext cx="5930859" cy="393276"/>
          </a:xfrm>
        </p:spPr>
        <p:txBody>
          <a:bodyPr/>
          <a:lstStyle>
            <a:lvl1pPr marL="0" indent="0">
              <a:buNone/>
              <a:defRPr sz="1400"/>
            </a:lvl1pPr>
            <a:lvl2pPr marL="439475" indent="0">
              <a:buNone/>
              <a:defRPr sz="1200"/>
            </a:lvl2pPr>
            <a:lvl3pPr marL="878950" indent="0">
              <a:buNone/>
              <a:defRPr sz="800"/>
            </a:lvl3pPr>
            <a:lvl4pPr marL="1318425" indent="0">
              <a:buNone/>
              <a:defRPr sz="800"/>
            </a:lvl4pPr>
            <a:lvl5pPr marL="1757900" indent="0">
              <a:buNone/>
              <a:defRPr sz="800"/>
            </a:lvl5pPr>
            <a:lvl6pPr marL="2197377" indent="0">
              <a:buNone/>
              <a:defRPr sz="800"/>
            </a:lvl6pPr>
            <a:lvl7pPr marL="2636853" indent="0">
              <a:buNone/>
              <a:defRPr sz="800"/>
            </a:lvl7pPr>
            <a:lvl8pPr marL="3076328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>
              <a:defRPr/>
            </a:pPr>
            <a:r>
              <a:rPr sz="1200" i="1">
                <a:latin typeface="DejaVu Sans Light"/>
                <a:ea typeface="DejaVu Sans Light"/>
                <a:cs typeface="DejaVu Sans Light"/>
              </a:rPr>
              <a:t>“Complex problems require simple solutions”</a:t>
            </a:r>
            <a:endParaRPr sz="1200" i="1">
              <a:latin typeface="DejaVu Sans Light"/>
              <a:cs typeface="DejaVu Sans Light"/>
            </a:endParaRPr>
          </a:p>
        </p:txBody>
      </p:sp>
      <p:sp>
        <p:nvSpPr>
          <p:cNvPr id="52459102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5B6BA7ED-24E6-AEE7-CA41-587388034268}" type="slidenum">
              <a:rPr lang="en-GB"/>
              <a:t/>
            </a:fld>
            <a:endParaRPr lang="en-GB"/>
          </a:p>
        </p:txBody>
      </p:sp>
      <p:pic>
        <p:nvPicPr>
          <p:cNvPr id="17561051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3549" y="1484637"/>
            <a:ext cx="6578599" cy="286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d"/>
      </p:transition>
    </mc:Choice>
    <mc:Fallback>
      <p:transition spd="med" advClick="1">
        <p:push dir="d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08104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539562" y="460800"/>
            <a:ext cx="6297206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 sz="2600"/>
              <a:t>HTTP:</a:t>
            </a:r>
            <a:r>
              <a:rPr sz="1800"/>
              <a:t> the protocol of almost everything</a:t>
            </a:r>
            <a:endParaRPr sz="1800"/>
          </a:p>
        </p:txBody>
      </p:sp>
      <p:sp>
        <p:nvSpPr>
          <p:cNvPr id="140041611" name="Text Placeholder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539562" y="1076333"/>
            <a:ext cx="7989725" cy="1253627"/>
          </a:xfrm>
        </p:spPr>
        <p:txBody>
          <a:bodyPr/>
          <a:lstStyle>
            <a:lvl1pPr marL="0" indent="0">
              <a:buNone/>
              <a:defRPr sz="1400"/>
            </a:lvl1pPr>
            <a:lvl2pPr marL="439475" indent="0">
              <a:buNone/>
              <a:defRPr sz="1200"/>
            </a:lvl2pPr>
            <a:lvl3pPr marL="878950" indent="0">
              <a:buNone/>
              <a:defRPr sz="800"/>
            </a:lvl3pPr>
            <a:lvl4pPr marL="1318425" indent="0">
              <a:buNone/>
              <a:defRPr sz="800"/>
            </a:lvl4pPr>
            <a:lvl5pPr marL="1757900" indent="0">
              <a:buNone/>
              <a:defRPr sz="800"/>
            </a:lvl5pPr>
            <a:lvl6pPr marL="2197377" indent="0">
              <a:buNone/>
              <a:defRPr sz="800"/>
            </a:lvl6pPr>
            <a:lvl7pPr marL="2636853" indent="0">
              <a:buNone/>
              <a:defRPr sz="800"/>
            </a:lvl7pPr>
            <a:lvl8pPr marL="3076328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>
              <a:defRPr/>
            </a:pPr>
            <a:r>
              <a:rPr sz="2400"/>
              <a:t>Plaintext TCP based protocol used on nearly all online systems in existence</a:t>
            </a:r>
            <a:endParaRPr sz="2400"/>
          </a:p>
        </p:txBody>
      </p:sp>
      <p:sp>
        <p:nvSpPr>
          <p:cNvPr id="177152777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E398226C-3990-FED3-D55A-D199724DC11F}" type="slidenum">
              <a:rPr lang="en-GB"/>
              <a:t/>
            </a:fld>
            <a:endParaRPr lang="en-GB"/>
          </a:p>
        </p:txBody>
      </p:sp>
      <p:pic>
        <p:nvPicPr>
          <p:cNvPr id="596597183" name=""/>
          <p:cNvPicPr>
            <a:picLocks noChangeAspect="1"/>
          </p:cNvPicPr>
          <p:nvPr/>
        </p:nvPicPr>
        <p:blipFill>
          <a:blip r:embed="rId3"/>
          <a:srcRect l="0" t="2456" r="0" b="0"/>
          <a:stretch/>
        </p:blipFill>
        <p:spPr bwMode="auto">
          <a:xfrm flipH="0" flipV="0">
            <a:off x="539562" y="2871099"/>
            <a:ext cx="5049000" cy="1534900"/>
          </a:xfrm>
          <a:prstGeom prst="rect">
            <a:avLst/>
          </a:prstGeom>
        </p:spPr>
      </p:pic>
      <p:pic>
        <p:nvPicPr>
          <p:cNvPr id="1091419873" name=""/>
          <p:cNvPicPr>
            <a:picLocks noChangeAspect="1"/>
          </p:cNvPicPr>
          <p:nvPr/>
        </p:nvPicPr>
        <p:blipFill>
          <a:blip r:embed="rId4"/>
          <a:srcRect l="0" t="6244" r="1521" b="9015"/>
          <a:stretch/>
        </p:blipFill>
        <p:spPr bwMode="auto">
          <a:xfrm flipH="0" flipV="0">
            <a:off x="2705300" y="2050484"/>
            <a:ext cx="5722562" cy="908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l"/>
      </p:transition>
    </mc:Choice>
    <mc:Fallback>
      <p:transition spd="med" advClick="1">
        <p:push dir="l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206756" name="Title 1"/>
          <p:cNvSpPr>
            <a:spLocks noGrp="1"/>
          </p:cNvSpPr>
          <p:nvPr>
            <p:ph type="title"/>
          </p:nvPr>
        </p:nvSpPr>
        <p:spPr bwMode="auto">
          <a:xfrm>
            <a:off x="539562" y="460800"/>
            <a:ext cx="2925960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 sz="2800"/>
              <a:t>JSON</a:t>
            </a:r>
            <a:endParaRPr/>
          </a:p>
        </p:txBody>
      </p:sp>
      <p:sp>
        <p:nvSpPr>
          <p:cNvPr id="118003386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88937" y="1428392"/>
            <a:ext cx="4296956" cy="2484183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/>
              <a:t>A way to represent data and </a:t>
            </a:r>
            <a:r>
              <a:rPr/>
              <a:t>transmit it</a:t>
            </a:r>
            <a:endParaRPr/>
          </a:p>
          <a:p>
            <a:pPr>
              <a:defRPr/>
            </a:pPr>
            <a:r>
              <a:rPr/>
              <a:t>Used primarily to communicate over HTTP</a:t>
            </a:r>
            <a:endParaRPr/>
          </a:p>
        </p:txBody>
      </p:sp>
      <p:sp>
        <p:nvSpPr>
          <p:cNvPr id="7215444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B9F75897-3D7C-9347-BACB-1D96F14D14D4}" type="slidenum">
              <a:rPr lang="en-GB"/>
              <a:t/>
            </a:fld>
            <a:endParaRPr lang="en-GB"/>
          </a:p>
        </p:txBody>
      </p:sp>
      <p:pic>
        <p:nvPicPr>
          <p:cNvPr id="356667808" name=""/>
          <p:cNvPicPr>
            <a:picLocks noChangeAspect="1"/>
          </p:cNvPicPr>
          <p:nvPr/>
        </p:nvPicPr>
        <p:blipFill>
          <a:blip r:embed="rId3"/>
          <a:srcRect l="0" t="0" r="10774" b="0"/>
          <a:stretch/>
        </p:blipFill>
        <p:spPr bwMode="auto">
          <a:xfrm flipH="0" flipV="0">
            <a:off x="5119525" y="22793"/>
            <a:ext cx="3314512" cy="5150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4946977" name="Title 1"/>
          <p:cNvSpPr>
            <a:spLocks noGrp="1"/>
          </p:cNvSpPr>
          <p:nvPr>
            <p:ph type="title"/>
          </p:nvPr>
        </p:nvSpPr>
        <p:spPr bwMode="auto">
          <a:xfrm>
            <a:off x="539562" y="460800"/>
            <a:ext cx="2925960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 sz="3600"/>
              <a:t>REST</a:t>
            </a:r>
            <a:endParaRPr sz="3600"/>
          </a:p>
        </p:txBody>
      </p:sp>
      <p:sp>
        <p:nvSpPr>
          <p:cNvPr id="130347525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583923" y="1235261"/>
            <a:ext cx="7945413" cy="728353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/>
              <a:t>When you use JSON with HTTP methods</a:t>
            </a:r>
            <a:endParaRPr/>
          </a:p>
        </p:txBody>
      </p:sp>
      <p:sp>
        <p:nvSpPr>
          <p:cNvPr id="166755539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DEE02230-3BF7-6FC3-8288-9A50DDF4E5B8}" type="slidenum">
              <a:rPr lang="en-GB"/>
              <a:t/>
            </a:fld>
            <a:endParaRPr lang="en-GB"/>
          </a:p>
        </p:txBody>
      </p:sp>
      <p:pic>
        <p:nvPicPr>
          <p:cNvPr id="1953287989" name=""/>
          <p:cNvPicPr>
            <a:picLocks noChangeAspect="1"/>
          </p:cNvPicPr>
          <p:nvPr/>
        </p:nvPicPr>
        <p:blipFill>
          <a:blip r:embed="rId3"/>
          <a:srcRect l="0" t="2456" r="0" b="0"/>
          <a:stretch/>
        </p:blipFill>
        <p:spPr bwMode="auto">
          <a:xfrm flipH="0" flipV="0">
            <a:off x="647033" y="2068615"/>
            <a:ext cx="7688739" cy="2337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93152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9562" y="2337288"/>
            <a:ext cx="8117149" cy="2206053"/>
          </a:xfrm>
          <a:prstGeom prst="rect">
            <a:avLst/>
          </a:prstGeom>
        </p:spPr>
      </p:pic>
      <p:sp>
        <p:nvSpPr>
          <p:cNvPr id="162899344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539562" y="460800"/>
            <a:ext cx="5176186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/>
              <a:t>RPC:</a:t>
            </a:r>
            <a:r>
              <a:rPr sz="1600"/>
              <a:t> Remote Procedure Call</a:t>
            </a:r>
            <a:r>
              <a:rPr/>
              <a:t> </a:t>
            </a:r>
            <a:endParaRPr/>
          </a:p>
        </p:txBody>
      </p:sp>
      <p:sp>
        <p:nvSpPr>
          <p:cNvPr id="1154456193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539562" y="934857"/>
            <a:ext cx="4619340" cy="1453718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 sz="2600"/>
              <a:t>Calling backend functions from the frontend</a:t>
            </a:r>
            <a:r>
              <a:rPr sz="2600"/>
              <a:t> over REST API</a:t>
            </a:r>
            <a:endParaRPr sz="2600"/>
          </a:p>
          <a:p>
            <a:pPr>
              <a:defRPr/>
            </a:pPr>
            <a:endParaRPr/>
          </a:p>
        </p:txBody>
      </p:sp>
      <p:sp>
        <p:nvSpPr>
          <p:cNvPr id="124150130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29F11032-0F6D-B041-ACDB-38DB1096DCB7}" type="slidenum">
              <a:rPr lang="en-GB"/>
              <a:t/>
            </a:fld>
            <a:endParaRPr lang="en-GB"/>
          </a:p>
        </p:txBody>
      </p:sp>
      <p:pic>
        <p:nvPicPr>
          <p:cNvPr id="295587189" name=""/>
          <p:cNvPicPr>
            <a:picLocks noChangeAspect="1"/>
          </p:cNvPicPr>
          <p:nvPr/>
        </p:nvPicPr>
        <p:blipFill>
          <a:blip r:embed="rId4"/>
          <a:srcRect l="0" t="0" r="53018" b="20031"/>
          <a:stretch/>
        </p:blipFill>
        <p:spPr bwMode="auto">
          <a:xfrm flipH="0" flipV="0">
            <a:off x="5426143" y="460800"/>
            <a:ext cx="3230568" cy="1612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l"/>
      </p:transition>
    </mc:Choice>
    <mc:Fallback>
      <p:transition spd="med" advClick="1">
        <p:push dir="l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113622" name="Title 1"/>
          <p:cNvSpPr>
            <a:spLocks noGrp="1"/>
          </p:cNvSpPr>
          <p:nvPr>
            <p:ph type="title"/>
          </p:nvPr>
        </p:nvSpPr>
        <p:spPr bwMode="auto">
          <a:xfrm>
            <a:off x="388937" y="460800"/>
            <a:ext cx="2925960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/>
              <a:t>Remote Procedure Call</a:t>
            </a:r>
            <a:br>
              <a:rPr/>
            </a:br>
            <a:r>
              <a:rPr/>
              <a:t>Advantages</a:t>
            </a:r>
            <a:endParaRPr/>
          </a:p>
        </p:txBody>
      </p:sp>
      <p:sp>
        <p:nvSpPr>
          <p:cNvPr id="40119301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231361" y="615104"/>
            <a:ext cx="4634721" cy="1267914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 sz="2000"/>
              <a:t>The backend recieves the RPC requests and if authenticated calls the RPC function</a:t>
            </a:r>
            <a:endParaRPr sz="2000"/>
          </a:p>
        </p:txBody>
      </p:sp>
      <p:sp>
        <p:nvSpPr>
          <p:cNvPr id="2079714518" name="Text Placeholder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315649" y="1675026"/>
            <a:ext cx="3512975" cy="2596569"/>
          </a:xfrm>
        </p:spPr>
        <p:txBody>
          <a:bodyPr/>
          <a:lstStyle>
            <a:lvl1pPr marL="0" indent="0">
              <a:buNone/>
              <a:defRPr sz="1400"/>
            </a:lvl1pPr>
            <a:lvl2pPr marL="439475" indent="0">
              <a:buNone/>
              <a:defRPr sz="1200"/>
            </a:lvl2pPr>
            <a:lvl3pPr marL="878950" indent="0">
              <a:buNone/>
              <a:defRPr sz="800"/>
            </a:lvl3pPr>
            <a:lvl4pPr marL="1318425" indent="0">
              <a:buNone/>
              <a:defRPr sz="800"/>
            </a:lvl4pPr>
            <a:lvl5pPr marL="1757900" indent="0">
              <a:buNone/>
              <a:defRPr sz="800"/>
            </a:lvl5pPr>
            <a:lvl6pPr marL="2197377" indent="0">
              <a:buNone/>
              <a:defRPr sz="800"/>
            </a:lvl6pPr>
            <a:lvl7pPr marL="2636853" indent="0">
              <a:buNone/>
              <a:defRPr sz="800"/>
            </a:lvl7pPr>
            <a:lvl8pPr marL="3076328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 marL="239821" indent="-239821">
              <a:buClr>
                <a:srgbClr val="DD8047"/>
              </a:buClr>
              <a:buSzPct val="60000"/>
              <a:buFont typeface="Wingdings"/>
              <a:buAutoNum type="arabicPeriod"/>
              <a:defRPr/>
            </a:pPr>
            <a:r>
              <a:rPr sz="1800"/>
              <a:t>Can be used to call all kind of functions</a:t>
            </a:r>
            <a:br>
              <a:rPr sz="1800"/>
            </a:br>
            <a:endParaRPr sz="1800"/>
          </a:p>
          <a:p>
            <a:pPr marL="239821" indent="-239821">
              <a:buClr>
                <a:srgbClr val="DD8047"/>
              </a:buClr>
              <a:buSzPct val="60000"/>
              <a:buFont typeface="Wingdings"/>
              <a:buAutoNum type="arabicPeriod"/>
              <a:defRPr/>
            </a:pPr>
            <a:r>
              <a:rPr sz="1800"/>
              <a:t>Unify the REST-based API protocol and eliminates the need for defining a protocol for each protocol</a:t>
            </a:r>
            <a:endParaRPr/>
          </a:p>
        </p:txBody>
      </p:sp>
      <p:sp>
        <p:nvSpPr>
          <p:cNvPr id="128605778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FE099523-1DE5-22C3-2D0F-1F0AB3C0676A}" type="slidenum">
              <a:rPr lang="en-GB"/>
              <a:t/>
            </a:fld>
            <a:endParaRPr lang="en-GB"/>
          </a:p>
        </p:txBody>
      </p:sp>
      <p:pic>
        <p:nvPicPr>
          <p:cNvPr id="6435626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31361" y="2090495"/>
            <a:ext cx="4694475" cy="3043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35533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93687" y="460800"/>
            <a:ext cx="4824494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 sz="2000"/>
              <a:t>Role-based Authentication</a:t>
            </a:r>
            <a:endParaRPr sz="2000"/>
          </a:p>
        </p:txBody>
      </p:sp>
      <p:sp>
        <p:nvSpPr>
          <p:cNvPr id="407179656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4244CD32-1429-29E6-3731-10E2053E6B2F}" type="slidenum">
              <a:rPr lang="en-GB"/>
              <a:t/>
            </a:fld>
            <a:endParaRPr lang="en-GB"/>
          </a:p>
        </p:txBody>
      </p:sp>
      <p:pic>
        <p:nvPicPr>
          <p:cNvPr id="43249553" name=""/>
          <p:cNvPicPr>
            <a:picLocks noChangeAspect="1"/>
          </p:cNvPicPr>
          <p:nvPr/>
        </p:nvPicPr>
        <p:blipFill>
          <a:blip r:embed="rId3"/>
          <a:srcRect l="1779" t="0" r="21757" b="1516"/>
          <a:stretch/>
        </p:blipFill>
        <p:spPr bwMode="auto">
          <a:xfrm flipH="0" flipV="0">
            <a:off x="3730153" y="78252"/>
            <a:ext cx="4755173" cy="4986995"/>
          </a:xfrm>
          <a:prstGeom prst="rect">
            <a:avLst/>
          </a:prstGeom>
        </p:spPr>
      </p:pic>
      <p:sp>
        <p:nvSpPr>
          <p:cNvPr id="1507547840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198437" y="1115861"/>
            <a:ext cx="3341216" cy="3360887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 sz="2200"/>
              <a:t>JWT digital signature-based token based authentication</a:t>
            </a:r>
            <a:endParaRPr sz="2200"/>
          </a:p>
          <a:p>
            <a:pPr>
              <a:defRPr/>
            </a:pPr>
            <a:r>
              <a:rPr sz="2200"/>
              <a:t>Teachers, Admins, Super Admins all are asigned different callback RPC functions so they can’t break access control</a:t>
            </a:r>
            <a:endParaRPr sz="2200"/>
          </a:p>
          <a:p>
            <a:pPr>
              <a:defRPr/>
            </a:pP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50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3376385" name="Title 1"/>
          <p:cNvSpPr>
            <a:spLocks noGrp="1"/>
          </p:cNvSpPr>
          <p:nvPr>
            <p:ph type="title"/>
          </p:nvPr>
        </p:nvSpPr>
        <p:spPr bwMode="auto">
          <a:xfrm>
            <a:off x="539562" y="460800"/>
            <a:ext cx="2925960" cy="540000"/>
          </a:xfrm>
        </p:spPr>
        <p:txBody>
          <a:bodyPr/>
          <a:lstStyle>
            <a:lvl1pPr algn="l">
              <a:defRPr sz="1900" b="1"/>
            </a:lvl1pPr>
          </a:lstStyle>
          <a:p>
            <a:pPr>
              <a:defRPr/>
            </a:pPr>
            <a:r>
              <a:rPr sz="2200"/>
              <a:t>System requirements</a:t>
            </a:r>
            <a:endParaRPr/>
          </a:p>
        </p:txBody>
      </p:sp>
      <p:sp>
        <p:nvSpPr>
          <p:cNvPr id="110872830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4290505" y="70716"/>
            <a:ext cx="4576187" cy="3739281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>
              <a:defRPr/>
            </a:pPr>
            <a:r>
              <a:rPr sz="2400"/>
              <a:t>Memory: 2 GB of RAM</a:t>
            </a:r>
            <a:br>
              <a:rPr sz="2400"/>
            </a:br>
            <a:r>
              <a:rPr sz="2400"/>
              <a:t>  (recommended 4)</a:t>
            </a:r>
            <a:endParaRPr sz="2400"/>
          </a:p>
          <a:p>
            <a:pPr>
              <a:defRPr/>
            </a:pPr>
            <a:r>
              <a:rPr sz="2400"/>
              <a:t>CPU/vCPUs: 1 core</a:t>
            </a:r>
            <a:br>
              <a:rPr sz="2400"/>
            </a:br>
            <a:r>
              <a:rPr sz="2400"/>
              <a:t>  (recommended 2)</a:t>
            </a:r>
            <a:endParaRPr sz="2400"/>
          </a:p>
          <a:p>
            <a:pPr>
              <a:defRPr/>
            </a:pPr>
            <a:r>
              <a:rPr sz="2400"/>
              <a:t>Diskspace: 8GB</a:t>
            </a:r>
            <a:endParaRPr sz="2400"/>
          </a:p>
        </p:txBody>
      </p:sp>
      <p:sp>
        <p:nvSpPr>
          <p:cNvPr id="898169400" name="Text Placeholder 3"/>
          <p:cNvSpPr>
            <a:spLocks noGrp="1"/>
          </p:cNvSpPr>
          <p:nvPr>
            <p:ph type="body" sz="half" idx="2"/>
          </p:nvPr>
        </p:nvSpPr>
        <p:spPr bwMode="auto">
          <a:xfrm flipH="0" flipV="0">
            <a:off x="539562" y="1076333"/>
            <a:ext cx="3428411" cy="3518296"/>
          </a:xfrm>
        </p:spPr>
        <p:txBody>
          <a:bodyPr/>
          <a:lstStyle>
            <a:lvl1pPr marL="0" indent="0">
              <a:buNone/>
              <a:defRPr sz="1400"/>
            </a:lvl1pPr>
            <a:lvl2pPr marL="439475" indent="0">
              <a:buNone/>
              <a:defRPr sz="1200"/>
            </a:lvl2pPr>
            <a:lvl3pPr marL="878950" indent="0">
              <a:buNone/>
              <a:defRPr sz="800"/>
            </a:lvl3pPr>
            <a:lvl4pPr marL="1318425" indent="0">
              <a:buNone/>
              <a:defRPr sz="800"/>
            </a:lvl4pPr>
            <a:lvl5pPr marL="1757900" indent="0">
              <a:buNone/>
              <a:defRPr sz="800"/>
            </a:lvl5pPr>
            <a:lvl6pPr marL="2197377" indent="0">
              <a:buNone/>
              <a:defRPr sz="800"/>
            </a:lvl6pPr>
            <a:lvl7pPr marL="2636853" indent="0">
              <a:buNone/>
              <a:defRPr sz="800"/>
            </a:lvl7pPr>
            <a:lvl8pPr marL="3076328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>
              <a:defRPr/>
            </a:pPr>
            <a:r>
              <a:rPr sz="2000"/>
              <a:t>Can be hosted any machine with on any machine with:</a:t>
            </a:r>
            <a:br>
              <a:rPr sz="2000"/>
            </a:br>
            <a:br>
              <a:rPr sz="2000"/>
            </a:br>
            <a:r>
              <a:rPr sz="2000"/>
              <a:t>1. NodeJS</a:t>
            </a:r>
            <a:br>
              <a:rPr sz="2000"/>
            </a:br>
            <a:r>
              <a:rPr sz="2000"/>
              <a:t>2. PostgreSQL</a:t>
            </a:r>
            <a:br>
              <a:rPr sz="2000"/>
            </a:br>
            <a:r>
              <a:rPr sz="2000"/>
              <a:t>3. </a:t>
            </a:r>
            <a:r>
              <a:rPr sz="2000"/>
              <a:t>Express Framework</a:t>
            </a:r>
            <a:br>
              <a:rPr sz="2000"/>
            </a:br>
            <a:br>
              <a:rPr sz="2000"/>
            </a:br>
            <a:r>
              <a:rPr sz="2000"/>
              <a:t>for client:</a:t>
            </a:r>
            <a:br>
              <a:rPr sz="2000"/>
            </a:br>
            <a:r>
              <a:rPr sz="2000"/>
              <a:t>    Web browser</a:t>
            </a:r>
            <a:endParaRPr sz="2000"/>
          </a:p>
        </p:txBody>
      </p:sp>
      <p:sp>
        <p:nvSpPr>
          <p:cNvPr id="47247680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4A834A73-9ADF-EDE9-CADE-EAA1A178C477}" type="slidenum">
              <a:rPr lang="en-GB"/>
              <a:t/>
            </a:fld>
            <a:endParaRPr lang="en-GB"/>
          </a:p>
        </p:txBody>
      </p:sp>
      <p:pic>
        <p:nvPicPr>
          <p:cNvPr id="19265544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393513" y="2279177"/>
            <a:ext cx="3473180" cy="2315452"/>
          </a:xfrm>
          <a:prstGeom prst="rect">
            <a:avLst/>
          </a:prstGeom>
        </p:spPr>
      </p:pic>
      <p:pic>
        <p:nvPicPr>
          <p:cNvPr id="620248044" name=""/>
          <p:cNvPicPr>
            <a:picLocks noChangeAspect="1"/>
          </p:cNvPicPr>
          <p:nvPr/>
        </p:nvPicPr>
        <p:blipFill>
          <a:blip r:embed="rId4"/>
          <a:srcRect l="6918" t="0" r="7995" b="0"/>
          <a:stretch/>
        </p:blipFill>
        <p:spPr bwMode="auto">
          <a:xfrm flipH="0" flipV="0">
            <a:off x="2253768" y="3214984"/>
            <a:ext cx="2857500" cy="2302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635292" name="Subtitle 11"/>
          <p:cNvSpPr>
            <a:spLocks noGrp="1"/>
          </p:cNvSpPr>
          <p:nvPr>
            <p:ph type="title"/>
          </p:nvPr>
        </p:nvSpPr>
        <p:spPr bwMode="auto">
          <a:xfrm>
            <a:off x="2303749" y="1959681"/>
            <a:ext cx="4572508" cy="7429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2800"/>
              <a:t>Thank you for listening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6000" advClick="1">
        <p:cover dir="r"/>
      </p:transition>
    </mc:Choice>
    <mc:Fallback>
      <p:transition spd="slow" advClick="1">
        <p:cover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2414660" name="Partial Circle 1"/>
          <p:cNvSpPr/>
          <p:nvPr/>
        </p:nvSpPr>
        <p:spPr bwMode="auto">
          <a:xfrm rot="5400000">
            <a:off x="3878734" y="480630"/>
            <a:ext cx="4474691" cy="4482153"/>
          </a:xfrm>
          <a:prstGeom prst="pie">
            <a:avLst>
              <a:gd name="adj1" fmla="val 0"/>
              <a:gd name="adj2" fmla="val 16200000"/>
            </a:avLst>
          </a:prstGeom>
          <a:ln>
            <a:noFill/>
          </a:ln>
          <a:effectLst>
            <a:outerShdw blurRad="12700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8024006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D09DB64-F804-46D7-B97F-CE00FAC863BB}" type="slidenum">
              <a:rPr lang="en-GB"/>
              <a:t>4</a:t>
            </a:fld>
            <a:endParaRPr lang="en-GB"/>
          </a:p>
        </p:txBody>
      </p:sp>
      <p:sp>
        <p:nvSpPr>
          <p:cNvPr id="462044245" name="TextBox 2"/>
          <p:cNvSpPr txBox="1"/>
          <p:nvPr/>
        </p:nvSpPr>
        <p:spPr bwMode="auto">
          <a:xfrm>
            <a:off x="513578" y="305314"/>
            <a:ext cx="714889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>
                <a:cs typeface="Arial"/>
              </a:rPr>
              <a:t>IDEA</a:t>
            </a:r>
            <a:endParaRPr lang="en-US"/>
          </a:p>
        </p:txBody>
      </p:sp>
      <p:sp>
        <p:nvSpPr>
          <p:cNvPr id="1590997513" name="Rectangle: Diagonal Corners Rounded 7"/>
          <p:cNvSpPr/>
          <p:nvPr/>
        </p:nvSpPr>
        <p:spPr bwMode="auto">
          <a:xfrm>
            <a:off x="342127" y="219589"/>
            <a:ext cx="1038225" cy="50482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8379844" name="TextBox 8"/>
          <p:cNvSpPr txBox="1"/>
          <p:nvPr/>
        </p:nvSpPr>
        <p:spPr bwMode="auto">
          <a:xfrm>
            <a:off x="238125" y="1076324"/>
            <a:ext cx="2708445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>
                <a:ea typeface="+mn-lt"/>
                <a:cs typeface="+mn-lt"/>
              </a:rPr>
              <a:t>The Academic Operations Information System is a comprehensive backend solution designed to streamline and digitize the core academic processes of Al-Nahrain university. </a:t>
            </a:r>
            <a:endParaRPr lang="en-US">
              <a:cs typeface="Arial"/>
            </a:endParaRPr>
          </a:p>
          <a:p>
            <a:pPr algn="l">
              <a:defRPr/>
            </a:pPr>
            <a:endParaRPr lang="en-US">
              <a:cs typeface="Arial"/>
            </a:endParaRPr>
          </a:p>
        </p:txBody>
      </p:sp>
      <p:sp>
        <p:nvSpPr>
          <p:cNvPr id="1246731489" name="Rectangle: Diagonal Corners Rounded 9"/>
          <p:cNvSpPr/>
          <p:nvPr/>
        </p:nvSpPr>
        <p:spPr bwMode="auto">
          <a:xfrm>
            <a:off x="236321" y="1002700"/>
            <a:ext cx="2713337" cy="207670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8521067" name="Rectangle: Diagonal Corners Snipped 6"/>
          <p:cNvSpPr/>
          <p:nvPr/>
        </p:nvSpPr>
        <p:spPr bwMode="auto">
          <a:xfrm>
            <a:off x="6114925" y="2721061"/>
            <a:ext cx="2243035" cy="22459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2293086" name="TextBox 11"/>
          <p:cNvSpPr txBox="1"/>
          <p:nvPr/>
        </p:nvSpPr>
        <p:spPr bwMode="auto">
          <a:xfrm>
            <a:off x="6192958" y="3010726"/>
            <a:ext cx="226068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>
                <a:ea typeface="+mn-lt"/>
                <a:cs typeface="+mn-lt"/>
              </a:rPr>
              <a:t>including but not limited to coursework grades management and students attendance</a:t>
            </a:r>
            <a:endParaRPr lang="en-US"/>
          </a:p>
          <a:p>
            <a:pPr algn="l">
              <a:defRPr/>
            </a:pPr>
            <a:endParaRPr lang="en-US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582280" name="Partial Circle 1"/>
          <p:cNvSpPr/>
          <p:nvPr/>
        </p:nvSpPr>
        <p:spPr bwMode="auto">
          <a:xfrm rot="16199998">
            <a:off x="3878734" y="480630"/>
            <a:ext cx="4474691" cy="4482153"/>
          </a:xfrm>
          <a:prstGeom prst="pie">
            <a:avLst>
              <a:gd name="adj1" fmla="val 0"/>
              <a:gd name="adj2" fmla="val 16200000"/>
            </a:avLst>
          </a:prstGeom>
          <a:ln>
            <a:noFill/>
          </a:ln>
          <a:effectLst>
            <a:outerShdw blurRad="11557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8153653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D09DB64-F804-46D7-B97F-CE00FAC863BB}" type="slidenum">
              <a:rPr lang="en-GB"/>
              <a:t>5</a:t>
            </a:fld>
            <a:endParaRPr lang="en-GB"/>
          </a:p>
        </p:txBody>
      </p:sp>
      <p:sp>
        <p:nvSpPr>
          <p:cNvPr id="126674432" name="TextBox 2"/>
          <p:cNvSpPr txBox="1"/>
          <p:nvPr/>
        </p:nvSpPr>
        <p:spPr bwMode="auto">
          <a:xfrm>
            <a:off x="513578" y="305314"/>
            <a:ext cx="714889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>
                <a:cs typeface="Arial"/>
              </a:rPr>
              <a:t>IDEA</a:t>
            </a:r>
            <a:endParaRPr lang="en-US"/>
          </a:p>
        </p:txBody>
      </p:sp>
      <p:sp>
        <p:nvSpPr>
          <p:cNvPr id="1414735504" name="Rectangle: Diagonal Corners Rounded 7"/>
          <p:cNvSpPr/>
          <p:nvPr/>
        </p:nvSpPr>
        <p:spPr bwMode="auto">
          <a:xfrm>
            <a:off x="342127" y="219589"/>
            <a:ext cx="1038225" cy="50482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0337258" name="TextBox 8"/>
          <p:cNvSpPr txBox="1"/>
          <p:nvPr/>
        </p:nvSpPr>
        <p:spPr bwMode="auto">
          <a:xfrm>
            <a:off x="238125" y="1076324"/>
            <a:ext cx="2708445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>
                <a:ea typeface="+mn-lt"/>
                <a:cs typeface="+mn-lt"/>
              </a:rPr>
              <a:t>The Academic Operations Information System is a comprehensive backend solution designed to streamline and digitize the core academic processes of Al-Nahrain university. </a:t>
            </a:r>
            <a:endParaRPr lang="en-US">
              <a:cs typeface="Arial"/>
            </a:endParaRPr>
          </a:p>
          <a:p>
            <a:pPr algn="l">
              <a:defRPr/>
            </a:pPr>
            <a:endParaRPr lang="en-US">
              <a:cs typeface="Arial"/>
            </a:endParaRPr>
          </a:p>
        </p:txBody>
      </p:sp>
      <p:sp>
        <p:nvSpPr>
          <p:cNvPr id="294076393" name="Rectangle: Diagonal Corners Rounded 9"/>
          <p:cNvSpPr/>
          <p:nvPr/>
        </p:nvSpPr>
        <p:spPr bwMode="auto">
          <a:xfrm>
            <a:off x="236321" y="1002700"/>
            <a:ext cx="2713337" cy="207670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0964504" name="Rectangle: Diagonal Corners Snipped 6"/>
          <p:cNvSpPr/>
          <p:nvPr/>
        </p:nvSpPr>
        <p:spPr bwMode="auto">
          <a:xfrm>
            <a:off x="3875263" y="489122"/>
            <a:ext cx="2243035" cy="22459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88040398" name="TextBox 11"/>
          <p:cNvSpPr txBox="1"/>
          <p:nvPr/>
        </p:nvSpPr>
        <p:spPr bwMode="auto">
          <a:xfrm>
            <a:off x="3860620" y="894630"/>
            <a:ext cx="2253321" cy="1082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a:r>
              <a:rPr lang="en-US" sz="1600">
                <a:ea typeface="+mn-lt"/>
                <a:cs typeface="+mn-lt"/>
              </a:rPr>
              <a:t>built with a focus on data integrity and efficient administration</a:t>
            </a:r>
            <a:endParaRPr sz="1600">
              <a:cs typeface="Arial"/>
            </a:endParaRPr>
          </a:p>
          <a:p>
            <a:pPr algn="l">
              <a:defRPr/>
            </a:pPr>
            <a:endParaRPr lang="en-US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6416856" name="Partial Circle 1"/>
          <p:cNvSpPr/>
          <p:nvPr/>
        </p:nvSpPr>
        <p:spPr bwMode="auto">
          <a:xfrm rot="10800000">
            <a:off x="3878734" y="480630"/>
            <a:ext cx="4474691" cy="4482153"/>
          </a:xfrm>
          <a:prstGeom prst="pie">
            <a:avLst>
              <a:gd name="adj1" fmla="val 0"/>
              <a:gd name="adj2" fmla="val 16200000"/>
            </a:avLst>
          </a:prstGeom>
          <a:ln>
            <a:noFill/>
          </a:ln>
          <a:effectLst>
            <a:outerShdw blurRad="1155700" dist="38100" dir="270000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03085190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D09DB64-F804-46D7-B97F-CE00FAC863BB}" type="slidenum">
              <a:rPr lang="en-GB"/>
              <a:t>6</a:t>
            </a:fld>
            <a:endParaRPr lang="en-GB"/>
          </a:p>
        </p:txBody>
      </p:sp>
      <p:sp>
        <p:nvSpPr>
          <p:cNvPr id="433440659" name="TextBox 2"/>
          <p:cNvSpPr txBox="1"/>
          <p:nvPr/>
        </p:nvSpPr>
        <p:spPr bwMode="auto">
          <a:xfrm>
            <a:off x="513578" y="305314"/>
            <a:ext cx="714889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l">
              <a:defRPr/>
            </a:pPr>
            <a:r>
              <a:rPr lang="en-US">
                <a:cs typeface="Arial"/>
              </a:rPr>
              <a:t>IDEA</a:t>
            </a:r>
            <a:endParaRPr lang="en-US"/>
          </a:p>
        </p:txBody>
      </p:sp>
      <p:sp>
        <p:nvSpPr>
          <p:cNvPr id="1306686384" name="Rectangle: Diagonal Corners Rounded 7"/>
          <p:cNvSpPr/>
          <p:nvPr/>
        </p:nvSpPr>
        <p:spPr bwMode="auto">
          <a:xfrm>
            <a:off x="342127" y="219589"/>
            <a:ext cx="1038225" cy="504825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12533790" name="TextBox 8"/>
          <p:cNvSpPr txBox="1"/>
          <p:nvPr/>
        </p:nvSpPr>
        <p:spPr bwMode="auto">
          <a:xfrm>
            <a:off x="238125" y="1076324"/>
            <a:ext cx="2708445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r>
              <a:rPr lang="en-US">
                <a:ea typeface="+mn-lt"/>
                <a:cs typeface="+mn-lt"/>
              </a:rPr>
              <a:t>The Academic Operations Information System is a comprehensive backend solution designed to streamline and digitize the core academic processes of Al-Nahrain university. </a:t>
            </a:r>
            <a:endParaRPr lang="en-US">
              <a:cs typeface="Arial"/>
            </a:endParaRPr>
          </a:p>
          <a:p>
            <a:pPr algn="l">
              <a:defRPr/>
            </a:pPr>
            <a:endParaRPr lang="en-US">
              <a:cs typeface="Arial"/>
            </a:endParaRPr>
          </a:p>
        </p:txBody>
      </p:sp>
      <p:sp>
        <p:nvSpPr>
          <p:cNvPr id="688915260" name="Rectangle: Diagonal Corners Rounded 9"/>
          <p:cNvSpPr/>
          <p:nvPr/>
        </p:nvSpPr>
        <p:spPr bwMode="auto">
          <a:xfrm>
            <a:off x="236321" y="1002700"/>
            <a:ext cx="2713337" cy="2076705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3041051" name="Rectangle: Diagonal Corners Snipped 13"/>
          <p:cNvSpPr/>
          <p:nvPr/>
        </p:nvSpPr>
        <p:spPr bwMode="auto">
          <a:xfrm>
            <a:off x="3875263" y="2721061"/>
            <a:ext cx="2243035" cy="22459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078366" name="TextBox 11"/>
          <p:cNvSpPr txBox="1"/>
          <p:nvPr/>
        </p:nvSpPr>
        <p:spPr bwMode="auto">
          <a:xfrm>
            <a:off x="3860621" y="2879437"/>
            <a:ext cx="2252961" cy="1923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 algn="ctr">
              <a:defRPr/>
            </a:pPr>
            <a:r>
              <a:rPr lang="en-US">
                <a:ea typeface="+mn-lt"/>
                <a:cs typeface="+mn-lt"/>
              </a:rPr>
              <a:t>the system supports various user roles including Administrators, Super Admins, and Teachers.</a:t>
            </a:r>
            <a:endParaRPr lang="en-US"/>
          </a:p>
          <a:p>
            <a:pPr algn="l">
              <a:defRPr/>
            </a:pPr>
            <a:endParaRPr lang="en-US"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/>
          <a:srcRect l="980" t="0" r="980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321301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>
                <a:solidFill>
                  <a:srgbClr val="775F55"/>
                </a:solidFill>
              </a:rPr>
              <a:t>7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wipe dir="d"/>
      </p:transition>
    </mc:Choice>
    <mc:Fallback>
      <p:transition spd="med" advClick="1">
        <p:wipe dir="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/>
          <a:srcRect l="980" t="0" r="980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078984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>
                <a:solidFill>
                  <a:srgbClr val="775F55"/>
                </a:solidFill>
              </a:rPr>
              <a:t>8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wipe dir="d"/>
      </p:transition>
    </mc:Choice>
    <mc:Fallback>
      <p:transition spd="med" advClick="1">
        <p:wipe dir="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/>
          <a:srcRect l="1923" t="0" r="1923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4428623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>
                <a:solidFill>
                  <a:srgbClr val="775F55"/>
                </a:solidFill>
              </a:rPr>
              <a:t>9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wipe dir="d"/>
      </p:transition>
    </mc:Choice>
    <mc:Fallback>
      <p:transition spd="med" advClick="1">
        <p:wipe dir="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/>
          <a:srcRect l="1923" t="0" r="1923" b="0"/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075955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EB0910-29F4-4943-B25A-A75FA2BE5022}" type="slidenum">
              <a:rPr lang="en-GB">
                <a:solidFill>
                  <a:srgbClr val="775F55"/>
                </a:solidFill>
              </a:rPr>
              <a:t>10</a:t>
            </a:fld>
            <a:endParaRPr lang="en-GB">
              <a:solidFill>
                <a:srgbClr val="775F5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wipe dir="d"/>
      </p:transition>
    </mc:Choice>
    <mc:Fallback>
      <p:transition spd="med" advClick="1">
        <p:wipe dir="d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jpg"/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efault Theme">
  <a:themeElements>
    <a:clrScheme name="Arthritis_v2">
      <a:dk1>
        <a:sysClr val="windowText" lastClr="000000"/>
      </a:dk1>
      <a:lt1>
        <a:sysClr val="window" lastClr="FFFFFF"/>
      </a:lt1>
      <a:dk2>
        <a:srgbClr val="8FA099"/>
      </a:dk2>
      <a:lt2>
        <a:srgbClr val="404545"/>
      </a:lt2>
      <a:accent1>
        <a:srgbClr val="F55212"/>
      </a:accent1>
      <a:accent2>
        <a:srgbClr val="404545"/>
      </a:accent2>
      <a:accent3>
        <a:srgbClr val="F4F5F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2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Arial"/>
        <a:cs typeface="Arial"/>
      </a:majorFont>
      <a:minorFont>
        <a:latin typeface="Tw Cen MT"/>
        <a:ea typeface="Arial"/>
        <a:cs typeface="Arial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algn="tl" flip="none" sx="100000" sy="100000" tx="0" ty="0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algn="tl" flip="none" sx="100000" sy="100000" tx="0" ty="0"/>
        </a:blip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 Slide Deck-28.10.16</Template>
  <TotalTime>0</TotalTime>
  <Words>0</Words>
  <Application>ONLYOFFICE/9.0.4.50</Application>
  <PresentationFormat>On-screen Show (4:3)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Microsoft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to sit  here and can go over two  or three lines</dc:title>
  <dc:creator>Mandy Wilks</dc:creator>
  <cp:lastModifiedBy/>
  <cp:revision>510</cp:revision>
  <dcterms:created xsi:type="dcterms:W3CDTF">2016-12-19T11:22:12Z</dcterms:created>
  <dcterms:modified xsi:type="dcterms:W3CDTF">2025-12-18T16:52:44Z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0x01010075E5005C60FD1E488F34FD72D7EB6F2B</vt:lpwstr>
  </property>
</Properties>
</file>